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Lst>
  <p:notesMasterIdLst>
    <p:notesMasterId r:id="rId63"/>
  </p:notesMasterIdLst>
  <p:sldIdLst>
    <p:sldId id="303" r:id="rId2"/>
    <p:sldId id="310" r:id="rId3"/>
    <p:sldId id="406" r:id="rId4"/>
    <p:sldId id="407" r:id="rId5"/>
    <p:sldId id="316" r:id="rId6"/>
    <p:sldId id="333" r:id="rId7"/>
    <p:sldId id="259" r:id="rId8"/>
    <p:sldId id="324" r:id="rId9"/>
    <p:sldId id="428" r:id="rId10"/>
    <p:sldId id="315" r:id="rId11"/>
    <p:sldId id="327" r:id="rId12"/>
    <p:sldId id="341" r:id="rId13"/>
    <p:sldId id="325" r:id="rId14"/>
    <p:sldId id="424" r:id="rId15"/>
    <p:sldId id="342" r:id="rId16"/>
    <p:sldId id="257" r:id="rId17"/>
    <p:sldId id="414" r:id="rId18"/>
    <p:sldId id="262" r:id="rId19"/>
    <p:sldId id="346" r:id="rId20"/>
    <p:sldId id="268" r:id="rId21"/>
    <p:sldId id="299" r:id="rId22"/>
    <p:sldId id="349" r:id="rId23"/>
    <p:sldId id="351" r:id="rId24"/>
    <p:sldId id="354" r:id="rId25"/>
    <p:sldId id="416" r:id="rId26"/>
    <p:sldId id="279" r:id="rId27"/>
    <p:sldId id="358" r:id="rId28"/>
    <p:sldId id="362" r:id="rId29"/>
    <p:sldId id="363" r:id="rId30"/>
    <p:sldId id="364" r:id="rId31"/>
    <p:sldId id="366" r:id="rId32"/>
    <p:sldId id="368" r:id="rId33"/>
    <p:sldId id="258" r:id="rId34"/>
    <p:sldId id="369" r:id="rId35"/>
    <p:sldId id="371" r:id="rId36"/>
    <p:sldId id="374" r:id="rId37"/>
    <p:sldId id="408" r:id="rId38"/>
    <p:sldId id="409" r:id="rId39"/>
    <p:sldId id="411" r:id="rId40"/>
    <p:sldId id="388" r:id="rId41"/>
    <p:sldId id="292" r:id="rId42"/>
    <p:sldId id="418" r:id="rId43"/>
    <p:sldId id="394" r:id="rId44"/>
    <p:sldId id="396" r:id="rId45"/>
    <p:sldId id="397" r:id="rId46"/>
    <p:sldId id="383" r:id="rId47"/>
    <p:sldId id="385" r:id="rId48"/>
    <p:sldId id="419" r:id="rId49"/>
    <p:sldId id="426" r:id="rId50"/>
    <p:sldId id="381" r:id="rId51"/>
    <p:sldId id="380" r:id="rId52"/>
    <p:sldId id="344" r:id="rId53"/>
    <p:sldId id="399" r:id="rId54"/>
    <p:sldId id="400" r:id="rId55"/>
    <p:sldId id="401" r:id="rId56"/>
    <p:sldId id="404" r:id="rId57"/>
    <p:sldId id="420" r:id="rId58"/>
    <p:sldId id="429" r:id="rId59"/>
    <p:sldId id="314" r:id="rId60"/>
    <p:sldId id="318" r:id="rId61"/>
    <p:sldId id="352" r:id="rId6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EEF4F9"/>
    <a:srgbClr val="37548D"/>
    <a:srgbClr val="6697C5"/>
    <a:srgbClr val="89A6B9"/>
    <a:srgbClr val="00AF50"/>
    <a:srgbClr val="315498"/>
    <a:srgbClr val="70AD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826" autoAdjust="0"/>
  </p:normalViewPr>
  <p:slideViewPr>
    <p:cSldViewPr>
      <p:cViewPr>
        <p:scale>
          <a:sx n="66" d="100"/>
          <a:sy n="66" d="100"/>
        </p:scale>
        <p:origin x="2898" y="-72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87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 WANG" userId="67cf7523-c18b-491d-9217-6bfcf9ec4842" providerId="ADAL" clId="{A63B62C6-6299-45FA-8168-F317A910F97A}"/>
    <pc:docChg chg="custSel addSld delSld modSld">
      <pc:chgData name="Lu WANG" userId="67cf7523-c18b-491d-9217-6bfcf9ec4842" providerId="ADAL" clId="{A63B62C6-6299-45FA-8168-F317A910F97A}" dt="2023-06-14T09:44:23.532" v="20"/>
      <pc:docMkLst>
        <pc:docMk/>
      </pc:docMkLst>
      <pc:sldChg chg="del">
        <pc:chgData name="Lu WANG" userId="67cf7523-c18b-491d-9217-6bfcf9ec4842" providerId="ADAL" clId="{A63B62C6-6299-45FA-8168-F317A910F97A}" dt="2023-06-14T09:35:04.887" v="0" actId="47"/>
        <pc:sldMkLst>
          <pc:docMk/>
          <pc:sldMk cId="0" sldId="260"/>
        </pc:sldMkLst>
      </pc:sldChg>
      <pc:sldChg chg="add">
        <pc:chgData name="Lu WANG" userId="67cf7523-c18b-491d-9217-6bfcf9ec4842" providerId="ADAL" clId="{A63B62C6-6299-45FA-8168-F317A910F97A}" dt="2023-06-14T09:39:26.275" v="1"/>
        <pc:sldMkLst>
          <pc:docMk/>
          <pc:sldMk cId="961356996" sldId="315"/>
        </pc:sldMkLst>
      </pc:sldChg>
      <pc:sldChg chg="add">
        <pc:chgData name="Lu WANG" userId="67cf7523-c18b-491d-9217-6bfcf9ec4842" providerId="ADAL" clId="{A63B62C6-6299-45FA-8168-F317A910F97A}" dt="2023-06-14T09:39:26.275" v="1"/>
        <pc:sldMkLst>
          <pc:docMk/>
          <pc:sldMk cId="1651572501" sldId="327"/>
        </pc:sldMkLst>
      </pc:sldChg>
      <pc:sldChg chg="del">
        <pc:chgData name="Lu WANG" userId="67cf7523-c18b-491d-9217-6bfcf9ec4842" providerId="ADAL" clId="{A63B62C6-6299-45FA-8168-F317A910F97A}" dt="2023-06-14T09:39:32.311" v="2" actId="47"/>
        <pc:sldMkLst>
          <pc:docMk/>
          <pc:sldMk cId="0" sldId="423"/>
        </pc:sldMkLst>
      </pc:sldChg>
      <pc:sldChg chg="modSp add mod replTag">
        <pc:chgData name="Lu WANG" userId="67cf7523-c18b-491d-9217-6bfcf9ec4842" providerId="ADAL" clId="{A63B62C6-6299-45FA-8168-F317A910F97A}" dt="2023-06-14T09:44:23.532" v="20"/>
        <pc:sldMkLst>
          <pc:docMk/>
          <pc:sldMk cId="3076456341" sldId="428"/>
        </pc:sldMkLst>
        <pc:spChg chg="mod">
          <ac:chgData name="Lu WANG" userId="67cf7523-c18b-491d-9217-6bfcf9ec4842" providerId="ADAL" clId="{A63B62C6-6299-45FA-8168-F317A910F97A}" dt="2023-06-14T09:44:23.532" v="17"/>
          <ac:spMkLst>
            <pc:docMk/>
            <pc:sldMk cId="3076456341" sldId="428"/>
            <ac:spMk id="6" creationId="{7C6B56DC-9E52-3968-EB3C-83305F44DBC0}"/>
          </ac:spMkLst>
        </pc:spChg>
        <pc:spChg chg="mod">
          <ac:chgData name="Lu WANG" userId="67cf7523-c18b-491d-9217-6bfcf9ec4842" providerId="ADAL" clId="{A63B62C6-6299-45FA-8168-F317A910F97A}" dt="2023-06-14T09:44:23.531" v="16"/>
          <ac:spMkLst>
            <pc:docMk/>
            <pc:sldMk cId="3076456341" sldId="428"/>
            <ac:spMk id="7" creationId="{94251D9A-AC5C-76E9-3076-A09A8BA824F3}"/>
          </ac:spMkLst>
        </pc:spChg>
        <pc:spChg chg="mod">
          <ac:chgData name="Lu WANG" userId="67cf7523-c18b-491d-9217-6bfcf9ec4842" providerId="ADAL" clId="{A63B62C6-6299-45FA-8168-F317A910F97A}" dt="2023-06-14T09:44:23.531" v="16"/>
          <ac:spMkLst>
            <pc:docMk/>
            <pc:sldMk cId="3076456341" sldId="428"/>
            <ac:spMk id="8" creationId="{CC6D98E4-DDB4-1603-5FAD-3998D1B7C1FB}"/>
          </ac:spMkLst>
        </pc:spChg>
        <pc:spChg chg="mod">
          <ac:chgData name="Lu WANG" userId="67cf7523-c18b-491d-9217-6bfcf9ec4842" providerId="ADAL" clId="{A63B62C6-6299-45FA-8168-F317A910F97A}" dt="2023-06-14T09:44:23.531" v="16"/>
          <ac:spMkLst>
            <pc:docMk/>
            <pc:sldMk cId="3076456341" sldId="428"/>
            <ac:spMk id="9" creationId="{9EC972E2-A668-0F6D-4A3E-8CA975E3A9C5}"/>
          </ac:spMkLst>
        </pc:spChg>
        <pc:grpChg chg="mod">
          <ac:chgData name="Lu WANG" userId="67cf7523-c18b-491d-9217-6bfcf9ec4842" providerId="ADAL" clId="{A63B62C6-6299-45FA-8168-F317A910F97A}" dt="2023-06-14T09:44:23.532" v="18"/>
          <ac:grpSpMkLst>
            <pc:docMk/>
            <pc:sldMk cId="3076456341" sldId="428"/>
            <ac:grpSpMk id="10" creationId="{12D141C6-5341-63C9-F979-33DEB6E5BD19}"/>
          </ac:grpSpMkLst>
        </pc:grpChg>
        <pc:picChg chg="mod ord">
          <ac:chgData name="Lu WANG" userId="67cf7523-c18b-491d-9217-6bfcf9ec4842" providerId="ADAL" clId="{A63B62C6-6299-45FA-8168-F317A910F97A}" dt="2023-06-14T09:44:23.532" v="20"/>
          <ac:picMkLst>
            <pc:docMk/>
            <pc:sldMk cId="3076456341" sldId="428"/>
            <ac:picMk id="3" creationId="{078EF88B-32E6-C51D-CB2F-034436657042}"/>
          </ac:picMkLst>
        </pc:picChg>
      </pc:sldChg>
    </pc:docChg>
  </pc:docChgLst>
  <pc:docChgLst>
    <pc:chgData name="Lu WANG" userId="67cf7523-c18b-491d-9217-6bfcf9ec4842" providerId="ADAL" clId="{B8EC0F28-F8F7-402A-B1B6-17F629E8F682}"/>
    <pc:docChg chg="undo custSel addSld delSld modSld">
      <pc:chgData name="Lu WANG" userId="67cf7523-c18b-491d-9217-6bfcf9ec4842" providerId="ADAL" clId="{B8EC0F28-F8F7-402A-B1B6-17F629E8F682}" dt="2023-06-14T17:10:10.892" v="344" actId="47"/>
      <pc:docMkLst>
        <pc:docMk/>
      </pc:docMkLst>
      <pc:sldChg chg="del">
        <pc:chgData name="Lu WANG" userId="67cf7523-c18b-491d-9217-6bfcf9ec4842" providerId="ADAL" clId="{B8EC0F28-F8F7-402A-B1B6-17F629E8F682}" dt="2023-06-14T16:11:53.563" v="36" actId="47"/>
        <pc:sldMkLst>
          <pc:docMk/>
          <pc:sldMk cId="0" sldId="261"/>
        </pc:sldMkLst>
      </pc:sldChg>
      <pc:sldChg chg="modSp mod">
        <pc:chgData name="Lu WANG" userId="67cf7523-c18b-491d-9217-6bfcf9ec4842" providerId="ADAL" clId="{B8EC0F28-F8F7-402A-B1B6-17F629E8F682}" dt="2023-06-14T16:25:00.667" v="70" actId="20577"/>
        <pc:sldMkLst>
          <pc:docMk/>
          <pc:sldMk cId="0" sldId="262"/>
        </pc:sldMkLst>
        <pc:spChg chg="mod">
          <ac:chgData name="Lu WANG" userId="67cf7523-c18b-491d-9217-6bfcf9ec4842" providerId="ADAL" clId="{B8EC0F28-F8F7-402A-B1B6-17F629E8F682}" dt="2023-06-14T16:25:00.667" v="70" actId="20577"/>
          <ac:spMkLst>
            <pc:docMk/>
            <pc:sldMk cId="0" sldId="262"/>
            <ac:spMk id="31747" creationId="{BB65965F-5D3E-9D5F-99F9-99B8BCE11547}"/>
          </ac:spMkLst>
        </pc:spChg>
      </pc:sldChg>
      <pc:sldChg chg="del">
        <pc:chgData name="Lu WANG" userId="67cf7523-c18b-491d-9217-6bfcf9ec4842" providerId="ADAL" clId="{B8EC0F28-F8F7-402A-B1B6-17F629E8F682}" dt="2023-06-14T16:40:51.726" v="89" actId="47"/>
        <pc:sldMkLst>
          <pc:docMk/>
          <pc:sldMk cId="0" sldId="264"/>
        </pc:sldMkLst>
      </pc:sldChg>
      <pc:sldChg chg="modSp mod">
        <pc:chgData name="Lu WANG" userId="67cf7523-c18b-491d-9217-6bfcf9ec4842" providerId="ADAL" clId="{B8EC0F28-F8F7-402A-B1B6-17F629E8F682}" dt="2023-06-14T16:27:34.859" v="76" actId="1076"/>
        <pc:sldMkLst>
          <pc:docMk/>
          <pc:sldMk cId="0" sldId="268"/>
        </pc:sldMkLst>
        <pc:spChg chg="mod">
          <ac:chgData name="Lu WANG" userId="67cf7523-c18b-491d-9217-6bfcf9ec4842" providerId="ADAL" clId="{B8EC0F28-F8F7-402A-B1B6-17F629E8F682}" dt="2023-06-14T16:27:34.859" v="76" actId="1076"/>
          <ac:spMkLst>
            <pc:docMk/>
            <pc:sldMk cId="0" sldId="268"/>
            <ac:spMk id="2" creationId="{6F8B021A-06B6-0345-E3E4-BE880AB25A39}"/>
          </ac:spMkLst>
        </pc:spChg>
        <pc:spChg chg="mod">
          <ac:chgData name="Lu WANG" userId="67cf7523-c18b-491d-9217-6bfcf9ec4842" providerId="ADAL" clId="{B8EC0F28-F8F7-402A-B1B6-17F629E8F682}" dt="2023-06-14T16:27:30.294" v="75" actId="20577"/>
          <ac:spMkLst>
            <pc:docMk/>
            <pc:sldMk cId="0" sldId="268"/>
            <ac:spMk id="37890" creationId="{E74BD927-036E-DEE0-5626-D38AF637BEC1}"/>
          </ac:spMkLst>
        </pc:spChg>
      </pc:sldChg>
      <pc:sldChg chg="del">
        <pc:chgData name="Lu WANG" userId="67cf7523-c18b-491d-9217-6bfcf9ec4842" providerId="ADAL" clId="{B8EC0F28-F8F7-402A-B1B6-17F629E8F682}" dt="2023-06-14T17:10:10.892" v="344" actId="47"/>
        <pc:sldMkLst>
          <pc:docMk/>
          <pc:sldMk cId="0" sldId="269"/>
        </pc:sldMkLst>
      </pc:sldChg>
      <pc:sldChg chg="modSp add mod setBg">
        <pc:chgData name="Lu WANG" userId="67cf7523-c18b-491d-9217-6bfcf9ec4842" providerId="ADAL" clId="{B8EC0F28-F8F7-402A-B1B6-17F629E8F682}" dt="2023-06-14T16:36:40.413" v="88" actId="20577"/>
        <pc:sldMkLst>
          <pc:docMk/>
          <pc:sldMk cId="0" sldId="279"/>
        </pc:sldMkLst>
        <pc:spChg chg="mod">
          <ac:chgData name="Lu WANG" userId="67cf7523-c18b-491d-9217-6bfcf9ec4842" providerId="ADAL" clId="{B8EC0F28-F8F7-402A-B1B6-17F629E8F682}" dt="2023-06-14T16:36:40.413" v="88" actId="20577"/>
          <ac:spMkLst>
            <pc:docMk/>
            <pc:sldMk cId="0" sldId="279"/>
            <ac:spMk id="72706" creationId="{A3E2333B-6C9D-5B77-B425-7F439A204AC5}"/>
          </ac:spMkLst>
        </pc:spChg>
      </pc:sldChg>
      <pc:sldChg chg="add del">
        <pc:chgData name="Lu WANG" userId="67cf7523-c18b-491d-9217-6bfcf9ec4842" providerId="ADAL" clId="{B8EC0F28-F8F7-402A-B1B6-17F629E8F682}" dt="2023-06-14T17:05:11.915" v="196" actId="47"/>
        <pc:sldMkLst>
          <pc:docMk/>
          <pc:sldMk cId="0" sldId="308"/>
        </pc:sldMkLst>
      </pc:sldChg>
      <pc:sldChg chg="delSp add">
        <pc:chgData name="Lu WANG" userId="67cf7523-c18b-491d-9217-6bfcf9ec4842" providerId="ADAL" clId="{B8EC0F28-F8F7-402A-B1B6-17F629E8F682}" dt="2023-06-14T16:34:21.951" v="79" actId="478"/>
        <pc:sldMkLst>
          <pc:docMk/>
          <pc:sldMk cId="0" sldId="316"/>
        </pc:sldMkLst>
        <pc:spChg chg="del">
          <ac:chgData name="Lu WANG" userId="67cf7523-c18b-491d-9217-6bfcf9ec4842" providerId="ADAL" clId="{B8EC0F28-F8F7-402A-B1B6-17F629E8F682}" dt="2023-06-14T16:34:21.951" v="79" actId="478"/>
          <ac:spMkLst>
            <pc:docMk/>
            <pc:sldMk cId="0" sldId="316"/>
            <ac:spMk id="8" creationId="{B98651A9-923F-4DCB-93E9-F4930328596A}"/>
          </ac:spMkLst>
        </pc:spChg>
      </pc:sldChg>
      <pc:sldChg chg="modSp add mod">
        <pc:chgData name="Lu WANG" userId="67cf7523-c18b-491d-9217-6bfcf9ec4842" providerId="ADAL" clId="{B8EC0F28-F8F7-402A-B1B6-17F629E8F682}" dt="2023-06-14T17:09:36.777" v="341" actId="14100"/>
        <pc:sldMkLst>
          <pc:docMk/>
          <pc:sldMk cId="2045845127" sldId="352"/>
        </pc:sldMkLst>
        <pc:spChg chg="mod">
          <ac:chgData name="Lu WANG" userId="67cf7523-c18b-491d-9217-6bfcf9ec4842" providerId="ADAL" clId="{B8EC0F28-F8F7-402A-B1B6-17F629E8F682}" dt="2023-06-14T17:09:32.199" v="340" actId="1076"/>
          <ac:spMkLst>
            <pc:docMk/>
            <pc:sldMk cId="2045845127" sldId="352"/>
            <ac:spMk id="2" creationId="{61A34B21-B89B-46A4-A4BD-F53A4160E7C6}"/>
          </ac:spMkLst>
        </pc:spChg>
        <pc:spChg chg="mod">
          <ac:chgData name="Lu WANG" userId="67cf7523-c18b-491d-9217-6bfcf9ec4842" providerId="ADAL" clId="{B8EC0F28-F8F7-402A-B1B6-17F629E8F682}" dt="2023-06-14T17:09:27.696" v="338" actId="20577"/>
          <ac:spMkLst>
            <pc:docMk/>
            <pc:sldMk cId="2045845127" sldId="352"/>
            <ac:spMk id="8" creationId="{98A85325-C10F-4255-90E0-B1162312A650}"/>
          </ac:spMkLst>
        </pc:spChg>
        <pc:grpChg chg="mod">
          <ac:chgData name="Lu WANG" userId="67cf7523-c18b-491d-9217-6bfcf9ec4842" providerId="ADAL" clId="{B8EC0F28-F8F7-402A-B1B6-17F629E8F682}" dt="2023-06-14T17:09:36.777" v="341" actId="14100"/>
          <ac:grpSpMkLst>
            <pc:docMk/>
            <pc:sldMk cId="2045845127" sldId="352"/>
            <ac:grpSpMk id="4" creationId="{00000000-0000-0000-0000-000000000000}"/>
          </ac:grpSpMkLst>
        </pc:grpChg>
        <pc:picChg chg="mod">
          <ac:chgData name="Lu WANG" userId="67cf7523-c18b-491d-9217-6bfcf9ec4842" providerId="ADAL" clId="{B8EC0F28-F8F7-402A-B1B6-17F629E8F682}" dt="2023-06-14T17:09:29.942" v="339" actId="1076"/>
          <ac:picMkLst>
            <pc:docMk/>
            <pc:sldMk cId="2045845127" sldId="352"/>
            <ac:picMk id="9" creationId="{3C777234-15F7-4B55-A5CD-9FAA732225EB}"/>
          </ac:picMkLst>
        </pc:picChg>
      </pc:sldChg>
      <pc:sldChg chg="modSp add del mod">
        <pc:chgData name="Lu WANG" userId="67cf7523-c18b-491d-9217-6bfcf9ec4842" providerId="ADAL" clId="{B8EC0F28-F8F7-402A-B1B6-17F629E8F682}" dt="2023-06-14T17:08:20.223" v="214" actId="47"/>
        <pc:sldMkLst>
          <pc:docMk/>
          <pc:sldMk cId="2586941892" sldId="353"/>
        </pc:sldMkLst>
        <pc:spChg chg="mod">
          <ac:chgData name="Lu WANG" userId="67cf7523-c18b-491d-9217-6bfcf9ec4842" providerId="ADAL" clId="{B8EC0F28-F8F7-402A-B1B6-17F629E8F682}" dt="2023-06-14T17:06:40.594" v="199" actId="20577"/>
          <ac:spMkLst>
            <pc:docMk/>
            <pc:sldMk cId="2586941892" sldId="353"/>
            <ac:spMk id="8" creationId="{98A85325-C10F-4255-90E0-B1162312A650}"/>
          </ac:spMkLst>
        </pc:spChg>
        <pc:spChg chg="mod">
          <ac:chgData name="Lu WANG" userId="67cf7523-c18b-491d-9217-6bfcf9ec4842" providerId="ADAL" clId="{B8EC0F28-F8F7-402A-B1B6-17F629E8F682}" dt="2023-06-14T17:06:52.523" v="213" actId="1037"/>
          <ac:spMkLst>
            <pc:docMk/>
            <pc:sldMk cId="2586941892" sldId="353"/>
            <ac:spMk id="13" creationId="{9C308827-A7EC-4338-9199-8A96A31E68B8}"/>
          </ac:spMkLst>
        </pc:spChg>
        <pc:picChg chg="mod">
          <ac:chgData name="Lu WANG" userId="67cf7523-c18b-491d-9217-6bfcf9ec4842" providerId="ADAL" clId="{B8EC0F28-F8F7-402A-B1B6-17F629E8F682}" dt="2023-06-14T17:06:46.391" v="205" actId="1038"/>
          <ac:picMkLst>
            <pc:docMk/>
            <pc:sldMk cId="2586941892" sldId="353"/>
            <ac:picMk id="12" creationId="{67D543AB-7FFD-4DF2-B700-B95583FE810A}"/>
          </ac:picMkLst>
        </pc:picChg>
      </pc:sldChg>
      <pc:sldChg chg="modSp mod">
        <pc:chgData name="Lu WANG" userId="67cf7523-c18b-491d-9217-6bfcf9ec4842" providerId="ADAL" clId="{B8EC0F28-F8F7-402A-B1B6-17F629E8F682}" dt="2023-06-14T16:36:32.517" v="83" actId="20577"/>
        <pc:sldMkLst>
          <pc:docMk/>
          <pc:sldMk cId="0" sldId="358"/>
        </pc:sldMkLst>
        <pc:spChg chg="mod">
          <ac:chgData name="Lu WANG" userId="67cf7523-c18b-491d-9217-6bfcf9ec4842" providerId="ADAL" clId="{B8EC0F28-F8F7-402A-B1B6-17F629E8F682}" dt="2023-06-14T16:36:32.517" v="83" actId="20577"/>
          <ac:spMkLst>
            <pc:docMk/>
            <pc:sldMk cId="0" sldId="358"/>
            <ac:spMk id="52246" creationId="{F2BD84DD-CD01-DBCE-1B50-D3F178544AF5}"/>
          </ac:spMkLst>
        </pc:spChg>
      </pc:sldChg>
      <pc:sldChg chg="del">
        <pc:chgData name="Lu WANG" userId="67cf7523-c18b-491d-9217-6bfcf9ec4842" providerId="ADAL" clId="{B8EC0F28-F8F7-402A-B1B6-17F629E8F682}" dt="2023-06-14T16:55:29.622" v="183" actId="47"/>
        <pc:sldMkLst>
          <pc:docMk/>
          <pc:sldMk cId="0" sldId="379"/>
        </pc:sldMkLst>
      </pc:sldChg>
      <pc:sldChg chg="del">
        <pc:chgData name="Lu WANG" userId="67cf7523-c18b-491d-9217-6bfcf9ec4842" providerId="ADAL" clId="{B8EC0F28-F8F7-402A-B1B6-17F629E8F682}" dt="2023-06-14T16:50:10.893" v="181" actId="2696"/>
        <pc:sldMkLst>
          <pc:docMk/>
          <pc:sldMk cId="1346865265" sldId="380"/>
        </pc:sldMkLst>
      </pc:sldChg>
      <pc:sldChg chg="add">
        <pc:chgData name="Lu WANG" userId="67cf7523-c18b-491d-9217-6bfcf9ec4842" providerId="ADAL" clId="{B8EC0F28-F8F7-402A-B1B6-17F629E8F682}" dt="2023-06-14T16:50:25.578" v="182"/>
        <pc:sldMkLst>
          <pc:docMk/>
          <pc:sldMk cId="1346865265" sldId="380"/>
        </pc:sldMkLst>
      </pc:sldChg>
      <pc:sldChg chg="add">
        <pc:chgData name="Lu WANG" userId="67cf7523-c18b-491d-9217-6bfcf9ec4842" providerId="ADAL" clId="{B8EC0F28-F8F7-402A-B1B6-17F629E8F682}" dt="2023-06-14T16:50:25.578" v="182"/>
        <pc:sldMkLst>
          <pc:docMk/>
          <pc:sldMk cId="3947814333" sldId="381"/>
        </pc:sldMkLst>
      </pc:sldChg>
      <pc:sldChg chg="del">
        <pc:chgData name="Lu WANG" userId="67cf7523-c18b-491d-9217-6bfcf9ec4842" providerId="ADAL" clId="{B8EC0F28-F8F7-402A-B1B6-17F629E8F682}" dt="2023-06-14T16:50:10.893" v="181" actId="2696"/>
        <pc:sldMkLst>
          <pc:docMk/>
          <pc:sldMk cId="3947814333" sldId="381"/>
        </pc:sldMkLst>
      </pc:sldChg>
      <pc:sldChg chg="modSp mod">
        <pc:chgData name="Lu WANG" userId="67cf7523-c18b-491d-9217-6bfcf9ec4842" providerId="ADAL" clId="{B8EC0F28-F8F7-402A-B1B6-17F629E8F682}" dt="2023-06-14T16:49:29.760" v="180" actId="20577"/>
        <pc:sldMkLst>
          <pc:docMk/>
          <pc:sldMk cId="0" sldId="383"/>
        </pc:sldMkLst>
        <pc:spChg chg="mod">
          <ac:chgData name="Lu WANG" userId="67cf7523-c18b-491d-9217-6bfcf9ec4842" providerId="ADAL" clId="{B8EC0F28-F8F7-402A-B1B6-17F629E8F682}" dt="2023-06-14T16:49:29.760" v="180" actId="20577"/>
          <ac:spMkLst>
            <pc:docMk/>
            <pc:sldMk cId="0" sldId="383"/>
            <ac:spMk id="99330" creationId="{ADE0ADE4-D514-521B-ED7B-E9BE2900FC47}"/>
          </ac:spMkLst>
        </pc:spChg>
      </pc:sldChg>
      <pc:sldChg chg="modSp mod">
        <pc:chgData name="Lu WANG" userId="67cf7523-c18b-491d-9217-6bfcf9ec4842" providerId="ADAL" clId="{B8EC0F28-F8F7-402A-B1B6-17F629E8F682}" dt="2023-06-14T16:44:26.342" v="137" actId="20577"/>
        <pc:sldMkLst>
          <pc:docMk/>
          <pc:sldMk cId="0" sldId="396"/>
        </pc:sldMkLst>
        <pc:spChg chg="mod">
          <ac:chgData name="Lu WANG" userId="67cf7523-c18b-491d-9217-6bfcf9ec4842" providerId="ADAL" clId="{B8EC0F28-F8F7-402A-B1B6-17F629E8F682}" dt="2023-06-14T16:44:26.342" v="137" actId="20577"/>
          <ac:spMkLst>
            <pc:docMk/>
            <pc:sldMk cId="0" sldId="396"/>
            <ac:spMk id="95257" creationId="{6E4379A4-7A31-24C1-1A07-BC1CE4C4B718}"/>
          </ac:spMkLst>
        </pc:spChg>
      </pc:sldChg>
      <pc:sldChg chg="modSp mod">
        <pc:chgData name="Lu WANG" userId="67cf7523-c18b-491d-9217-6bfcf9ec4842" providerId="ADAL" clId="{B8EC0F28-F8F7-402A-B1B6-17F629E8F682}" dt="2023-06-14T16:44:21.625" v="135" actId="1076"/>
        <pc:sldMkLst>
          <pc:docMk/>
          <pc:sldMk cId="0" sldId="397"/>
        </pc:sldMkLst>
        <pc:spChg chg="mod">
          <ac:chgData name="Lu WANG" userId="67cf7523-c18b-491d-9217-6bfcf9ec4842" providerId="ADAL" clId="{B8EC0F28-F8F7-402A-B1B6-17F629E8F682}" dt="2023-06-14T16:44:21.625" v="135" actId="1076"/>
          <ac:spMkLst>
            <pc:docMk/>
            <pc:sldMk cId="0" sldId="397"/>
            <ac:spMk id="97307" creationId="{71AF9809-3886-B0F0-0153-5FA3BD51E624}"/>
          </ac:spMkLst>
        </pc:spChg>
      </pc:sldChg>
      <pc:sldChg chg="add del">
        <pc:chgData name="Lu WANG" userId="67cf7523-c18b-491d-9217-6bfcf9ec4842" providerId="ADAL" clId="{B8EC0F28-F8F7-402A-B1B6-17F629E8F682}" dt="2023-06-14T16:58:31.320" v="188" actId="47"/>
        <pc:sldMkLst>
          <pc:docMk/>
          <pc:sldMk cId="0" sldId="404"/>
        </pc:sldMkLst>
      </pc:sldChg>
      <pc:sldChg chg="del">
        <pc:chgData name="Lu WANG" userId="67cf7523-c18b-491d-9217-6bfcf9ec4842" providerId="ADAL" clId="{B8EC0F28-F8F7-402A-B1B6-17F629E8F682}" dt="2023-06-14T17:10:06.904" v="342" actId="47"/>
        <pc:sldMkLst>
          <pc:docMk/>
          <pc:sldMk cId="0" sldId="413"/>
        </pc:sldMkLst>
      </pc:sldChg>
      <pc:sldChg chg="del">
        <pc:chgData name="Lu WANG" userId="67cf7523-c18b-491d-9217-6bfcf9ec4842" providerId="ADAL" clId="{B8EC0F28-F8F7-402A-B1B6-17F629E8F682}" dt="2023-06-14T16:30:29.497" v="77" actId="47"/>
        <pc:sldMkLst>
          <pc:docMk/>
          <pc:sldMk cId="0" sldId="415"/>
        </pc:sldMkLst>
      </pc:sldChg>
      <pc:sldChg chg="del">
        <pc:chgData name="Lu WANG" userId="67cf7523-c18b-491d-9217-6bfcf9ec4842" providerId="ADAL" clId="{B8EC0F28-F8F7-402A-B1B6-17F629E8F682}" dt="2023-06-14T17:05:05.915" v="195" actId="47"/>
        <pc:sldMkLst>
          <pc:docMk/>
          <pc:sldMk cId="0" sldId="421"/>
        </pc:sldMkLst>
      </pc:sldChg>
      <pc:sldChg chg="del">
        <pc:chgData name="Lu WANG" userId="67cf7523-c18b-491d-9217-6bfcf9ec4842" providerId="ADAL" clId="{B8EC0F28-F8F7-402A-B1B6-17F629E8F682}" dt="2023-06-14T17:10:08.726" v="343" actId="47"/>
        <pc:sldMkLst>
          <pc:docMk/>
          <pc:sldMk cId="0" sldId="422"/>
        </pc:sldMkLst>
      </pc:sldChg>
      <pc:sldChg chg="del">
        <pc:chgData name="Lu WANG" userId="67cf7523-c18b-491d-9217-6bfcf9ec4842" providerId="ADAL" clId="{B8EC0F28-F8F7-402A-B1B6-17F629E8F682}" dt="2023-06-14T16:46:58.826" v="138" actId="47"/>
        <pc:sldMkLst>
          <pc:docMk/>
          <pc:sldMk cId="0" sldId="425"/>
        </pc:sldMkLst>
      </pc:sldChg>
      <pc:sldChg chg="del">
        <pc:chgData name="Lu WANG" userId="67cf7523-c18b-491d-9217-6bfcf9ec4842" providerId="ADAL" clId="{B8EC0F28-F8F7-402A-B1B6-17F629E8F682}" dt="2023-06-14T16:56:20.416" v="184" actId="47"/>
        <pc:sldMkLst>
          <pc:docMk/>
          <pc:sldMk cId="0" sldId="427"/>
        </pc:sldMkLst>
      </pc:sldChg>
      <pc:sldChg chg="modSp mod replTag">
        <pc:chgData name="Lu WANG" userId="67cf7523-c18b-491d-9217-6bfcf9ec4842" providerId="ADAL" clId="{B8EC0F28-F8F7-402A-B1B6-17F629E8F682}" dt="2023-06-14T16:11:10.759" v="35"/>
        <pc:sldMkLst>
          <pc:docMk/>
          <pc:sldMk cId="3076456341" sldId="428"/>
        </pc:sldMkLst>
        <pc:spChg chg="mod">
          <ac:chgData name="Lu WANG" userId="67cf7523-c18b-491d-9217-6bfcf9ec4842" providerId="ADAL" clId="{B8EC0F28-F8F7-402A-B1B6-17F629E8F682}" dt="2023-06-14T16:11:10.758" v="32"/>
          <ac:spMkLst>
            <pc:docMk/>
            <pc:sldMk cId="3076456341" sldId="428"/>
            <ac:spMk id="6" creationId="{7C6B56DC-9E52-3968-EB3C-83305F44DBC0}"/>
          </ac:spMkLst>
        </pc:spChg>
        <pc:spChg chg="mod">
          <ac:chgData name="Lu WANG" userId="67cf7523-c18b-491d-9217-6bfcf9ec4842" providerId="ADAL" clId="{B8EC0F28-F8F7-402A-B1B6-17F629E8F682}" dt="2023-06-14T16:11:10.757" v="31"/>
          <ac:spMkLst>
            <pc:docMk/>
            <pc:sldMk cId="3076456341" sldId="428"/>
            <ac:spMk id="7" creationId="{94251D9A-AC5C-76E9-3076-A09A8BA824F3}"/>
          </ac:spMkLst>
        </pc:spChg>
        <pc:spChg chg="mod">
          <ac:chgData name="Lu WANG" userId="67cf7523-c18b-491d-9217-6bfcf9ec4842" providerId="ADAL" clId="{B8EC0F28-F8F7-402A-B1B6-17F629E8F682}" dt="2023-06-14T16:11:10.757" v="31"/>
          <ac:spMkLst>
            <pc:docMk/>
            <pc:sldMk cId="3076456341" sldId="428"/>
            <ac:spMk id="8" creationId="{CC6D98E4-DDB4-1603-5FAD-3998D1B7C1FB}"/>
          </ac:spMkLst>
        </pc:spChg>
        <pc:spChg chg="mod">
          <ac:chgData name="Lu WANG" userId="67cf7523-c18b-491d-9217-6bfcf9ec4842" providerId="ADAL" clId="{B8EC0F28-F8F7-402A-B1B6-17F629E8F682}" dt="2023-06-14T16:11:10.757" v="31"/>
          <ac:spMkLst>
            <pc:docMk/>
            <pc:sldMk cId="3076456341" sldId="428"/>
            <ac:spMk id="9" creationId="{9EC972E2-A668-0F6D-4A3E-8CA975E3A9C5}"/>
          </ac:spMkLst>
        </pc:spChg>
        <pc:grpChg chg="mod">
          <ac:chgData name="Lu WANG" userId="67cf7523-c18b-491d-9217-6bfcf9ec4842" providerId="ADAL" clId="{B8EC0F28-F8F7-402A-B1B6-17F629E8F682}" dt="2023-06-14T16:11:10.758" v="33"/>
          <ac:grpSpMkLst>
            <pc:docMk/>
            <pc:sldMk cId="3076456341" sldId="428"/>
            <ac:grpSpMk id="10" creationId="{12D141C6-5341-63C9-F979-33DEB6E5BD19}"/>
          </ac:grpSpMkLst>
        </pc:grpChg>
        <pc:picChg chg="mod ord">
          <ac:chgData name="Lu WANG" userId="67cf7523-c18b-491d-9217-6bfcf9ec4842" providerId="ADAL" clId="{B8EC0F28-F8F7-402A-B1B6-17F629E8F682}" dt="2023-06-14T16:11:10.759" v="35"/>
          <ac:picMkLst>
            <pc:docMk/>
            <pc:sldMk cId="3076456341" sldId="428"/>
            <ac:picMk id="3" creationId="{078EF88B-32E6-C51D-CB2F-034436657042}"/>
          </ac:picMkLst>
        </pc:picChg>
      </pc:sldChg>
      <pc:sldChg chg="modSp add mod modNotesTx">
        <pc:chgData name="Lu WANG" userId="67cf7523-c18b-491d-9217-6bfcf9ec4842" providerId="ADAL" clId="{B8EC0F28-F8F7-402A-B1B6-17F629E8F682}" dt="2023-06-14T17:04:10.575" v="194"/>
        <pc:sldMkLst>
          <pc:docMk/>
          <pc:sldMk cId="487680057" sldId="429"/>
        </pc:sldMkLst>
        <pc:spChg chg="mod">
          <ac:chgData name="Lu WANG" userId="67cf7523-c18b-491d-9217-6bfcf9ec4842" providerId="ADAL" clId="{B8EC0F28-F8F7-402A-B1B6-17F629E8F682}" dt="2023-06-14T17:03:19.578" v="193" actId="403"/>
          <ac:spMkLst>
            <pc:docMk/>
            <pc:sldMk cId="487680057" sldId="429"/>
            <ac:spMk id="7" creationId="{00000000-0000-0000-0000-000000000000}"/>
          </ac:spMkLst>
        </pc:spChg>
      </pc:sldChg>
      <pc:sldChg chg="add del setBg">
        <pc:chgData name="Lu WANG" userId="67cf7523-c18b-491d-9217-6bfcf9ec4842" providerId="ADAL" clId="{B8EC0F28-F8F7-402A-B1B6-17F629E8F682}" dt="2023-06-14T16:42:54.698" v="91"/>
        <pc:sldMkLst>
          <pc:docMk/>
          <pc:sldMk cId="487680057" sldId="42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A3ADDD-3249-804A-4859-BE0AE7F0A3A1}"/>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charset="0"/>
                <a:cs typeface="宋体" charset="0"/>
              </a:defRPr>
            </a:lvl1pPr>
          </a:lstStyle>
          <a:p>
            <a:pPr>
              <a:defRPr/>
            </a:pPr>
            <a:endParaRPr lang="en-US"/>
          </a:p>
        </p:txBody>
      </p:sp>
      <p:sp>
        <p:nvSpPr>
          <p:cNvPr id="3" name="Date Placeholder 2">
            <a:extLst>
              <a:ext uri="{FF2B5EF4-FFF2-40B4-BE49-F238E27FC236}">
                <a16:creationId xmlns:a16="http://schemas.microsoft.com/office/drawing/2014/main" id="{22A8DE4D-1F0D-4443-774A-B10C097C01E8}"/>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1DB3444A-0351-4791-804E-EB1E8470964A}" type="datetimeFigureOut">
              <a:rPr lang="en-US" altLang="en-US"/>
              <a:pPr>
                <a:defRPr/>
              </a:pPr>
              <a:t>6/24/2023</a:t>
            </a:fld>
            <a:endParaRPr lang="en-US" altLang="en-US"/>
          </a:p>
        </p:txBody>
      </p:sp>
      <p:sp>
        <p:nvSpPr>
          <p:cNvPr id="4" name="Slide Image Placeholder 3">
            <a:extLst>
              <a:ext uri="{FF2B5EF4-FFF2-40B4-BE49-F238E27FC236}">
                <a16:creationId xmlns:a16="http://schemas.microsoft.com/office/drawing/2014/main" id="{50DE292F-8C94-0994-DB15-050DB615C07A}"/>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9546B16F-5BEA-1653-EA60-09D5505AA132}"/>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endParaRPr lang="en-US" noProof="0"/>
          </a:p>
        </p:txBody>
      </p:sp>
      <p:sp>
        <p:nvSpPr>
          <p:cNvPr id="6" name="Footer Placeholder 5">
            <a:extLst>
              <a:ext uri="{FF2B5EF4-FFF2-40B4-BE49-F238E27FC236}">
                <a16:creationId xmlns:a16="http://schemas.microsoft.com/office/drawing/2014/main" id="{E0091E66-E6CC-5CFE-B60A-DCE5D3FD6C6D}"/>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charset="0"/>
                <a:cs typeface="宋体" charset="0"/>
              </a:defRPr>
            </a:lvl1pPr>
          </a:lstStyle>
          <a:p>
            <a:pPr>
              <a:defRPr/>
            </a:pPr>
            <a:endParaRPr lang="en-US"/>
          </a:p>
        </p:txBody>
      </p:sp>
      <p:sp>
        <p:nvSpPr>
          <p:cNvPr id="7" name="Slide Number Placeholder 6">
            <a:extLst>
              <a:ext uri="{FF2B5EF4-FFF2-40B4-BE49-F238E27FC236}">
                <a16:creationId xmlns:a16="http://schemas.microsoft.com/office/drawing/2014/main" id="{318F2E94-57C8-AE1D-7340-B04500309E40}"/>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F067AC34-9628-4A2B-9A45-E583E2FEF01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宋体" charset="0"/>
      </a:defRPr>
    </a:lvl1pPr>
    <a:lvl2pPr marL="457200" algn="l" defTabSz="457200" rtl="0" eaLnBrk="0" fontAlgn="base" hangingPunct="0">
      <a:spcBef>
        <a:spcPct val="30000"/>
      </a:spcBef>
      <a:spcAft>
        <a:spcPct val="0"/>
      </a:spcAft>
      <a:defRPr sz="1200" kern="1200">
        <a:solidFill>
          <a:schemeClr val="tx1"/>
        </a:solidFill>
        <a:latin typeface="+mn-lt"/>
        <a:ea typeface="+mn-ea"/>
        <a:cs typeface="宋体" charset="0"/>
      </a:defRPr>
    </a:lvl2pPr>
    <a:lvl3pPr marL="914400" algn="l" defTabSz="457200" rtl="0" eaLnBrk="0" fontAlgn="base" hangingPunct="0">
      <a:spcBef>
        <a:spcPct val="30000"/>
      </a:spcBef>
      <a:spcAft>
        <a:spcPct val="0"/>
      </a:spcAft>
      <a:defRPr sz="1200" kern="1200">
        <a:solidFill>
          <a:schemeClr val="tx1"/>
        </a:solidFill>
        <a:latin typeface="+mn-lt"/>
        <a:ea typeface="+mn-ea"/>
        <a:cs typeface="宋体" charset="0"/>
      </a:defRPr>
    </a:lvl3pPr>
    <a:lvl4pPr marL="1371600" algn="l" defTabSz="457200" rtl="0" eaLnBrk="0" fontAlgn="base" hangingPunct="0">
      <a:spcBef>
        <a:spcPct val="30000"/>
      </a:spcBef>
      <a:spcAft>
        <a:spcPct val="0"/>
      </a:spcAft>
      <a:defRPr sz="1200" kern="1200">
        <a:solidFill>
          <a:schemeClr val="tx1"/>
        </a:solidFill>
        <a:latin typeface="+mn-lt"/>
        <a:ea typeface="+mn-ea"/>
        <a:cs typeface="宋体" charset="0"/>
      </a:defRPr>
    </a:lvl4pPr>
    <a:lvl5pPr marL="1828800" algn="l" defTabSz="457200" rtl="0" eaLnBrk="0" fontAlgn="base" hangingPunct="0">
      <a:spcBef>
        <a:spcPct val="30000"/>
      </a:spcBef>
      <a:spcAft>
        <a:spcPct val="0"/>
      </a:spcAft>
      <a:defRPr sz="1200" kern="1200">
        <a:solidFill>
          <a:schemeClr val="tx1"/>
        </a:solidFill>
        <a:latin typeface="+mn-lt"/>
        <a:ea typeface="+mn-ea"/>
        <a:cs typeface="宋体"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067AC34-9628-4A2B-9A45-E583E2FEF01A}" type="slidenum">
              <a:rPr lang="en-US" altLang="en-US" smtClean="0"/>
              <a:pPr>
                <a:defRPr/>
              </a:pPr>
              <a:t>1</a:t>
            </a:fld>
            <a:endParaRPr lang="en-US" altLang="en-US"/>
          </a:p>
        </p:txBody>
      </p:sp>
    </p:spTree>
    <p:extLst>
      <p:ext uri="{BB962C8B-B14F-4D97-AF65-F5344CB8AC3E}">
        <p14:creationId xmlns:p14="http://schemas.microsoft.com/office/powerpoint/2010/main" val="2147094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20254EF1-7630-DEFC-7A2F-AC7AE8F01AD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a:extLst>
              <a:ext uri="{FF2B5EF4-FFF2-40B4-BE49-F238E27FC236}">
                <a16:creationId xmlns:a16="http://schemas.microsoft.com/office/drawing/2014/main" id="{372F4753-3470-B2AA-6CC4-87FC9721DB3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宋体" panose="02010600030101010101" pitchFamily="2" charset="-122"/>
            </a:endParaRPr>
          </a:p>
        </p:txBody>
      </p:sp>
      <p:sp>
        <p:nvSpPr>
          <p:cNvPr id="21508" name="灯片编号占位符 3">
            <a:extLst>
              <a:ext uri="{FF2B5EF4-FFF2-40B4-BE49-F238E27FC236}">
                <a16:creationId xmlns:a16="http://schemas.microsoft.com/office/drawing/2014/main" id="{25F8B9C4-B27B-023D-6D3F-837A8D5E35F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44DE33A-1E16-4253-8DC9-BC2951949C43}" type="slidenum">
              <a:rPr lang="en-US" altLang="en-US"/>
              <a:pPr/>
              <a:t>12</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C9020F6A-03E2-A288-C325-FA8AEEC7971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B3099A97-3155-A671-4473-52B50CFFF4B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a:buFontTx/>
              <a:buAutoNum type="arabicPeriod"/>
            </a:pPr>
            <a:endParaRPr lang="zh-CN" altLang="en-US"/>
          </a:p>
        </p:txBody>
      </p:sp>
      <p:sp>
        <p:nvSpPr>
          <p:cNvPr id="23556" name="灯片编号占位符 3">
            <a:extLst>
              <a:ext uri="{FF2B5EF4-FFF2-40B4-BE49-F238E27FC236}">
                <a16:creationId xmlns:a16="http://schemas.microsoft.com/office/drawing/2014/main" id="{88A7D590-E95E-C630-7C89-364922E87FA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F3F57BA-5FC7-4E3F-841C-5D9F52E75515}" type="slidenum">
              <a:rPr lang="en-US" altLang="en-US"/>
              <a:pPr/>
              <a:t>13</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A985BFCF-AEDF-6847-21BD-64C4C51B072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a:extLst>
              <a:ext uri="{FF2B5EF4-FFF2-40B4-BE49-F238E27FC236}">
                <a16:creationId xmlns:a16="http://schemas.microsoft.com/office/drawing/2014/main" id="{0542685A-D8B8-F749-D8A6-9FB23ADF32C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a:buFontTx/>
              <a:buAutoNum type="arabicPeriod"/>
            </a:pPr>
            <a:endParaRPr lang="zh-CN" altLang="en-US"/>
          </a:p>
        </p:txBody>
      </p:sp>
      <p:sp>
        <p:nvSpPr>
          <p:cNvPr id="25604" name="灯片编号占位符 3">
            <a:extLst>
              <a:ext uri="{FF2B5EF4-FFF2-40B4-BE49-F238E27FC236}">
                <a16:creationId xmlns:a16="http://schemas.microsoft.com/office/drawing/2014/main" id="{B1F135D8-2C5F-E11C-88AC-49A8C395D1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9C31619-82EB-4D9E-A471-435B12C6B390}" type="slidenum">
              <a:rPr lang="en-US" altLang="en-US"/>
              <a:pPr/>
              <a:t>14</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08B26C04-FAA6-38A7-A76D-A7F271F31B4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a:extLst>
              <a:ext uri="{FF2B5EF4-FFF2-40B4-BE49-F238E27FC236}">
                <a16:creationId xmlns:a16="http://schemas.microsoft.com/office/drawing/2014/main" id="{D892FC1A-2254-EAD0-C1D7-B2C1F002B38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宋体" panose="02010600030101010101" pitchFamily="2" charset="-122"/>
            </a:endParaRPr>
          </a:p>
        </p:txBody>
      </p:sp>
      <p:sp>
        <p:nvSpPr>
          <p:cNvPr id="27652" name="灯片编号占位符 3">
            <a:extLst>
              <a:ext uri="{FF2B5EF4-FFF2-40B4-BE49-F238E27FC236}">
                <a16:creationId xmlns:a16="http://schemas.microsoft.com/office/drawing/2014/main" id="{F9FCFA9F-41EB-37CC-5A2A-68554C6CB84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4B000A7-8A48-4D5B-8A4D-695F07EAB26D}" type="slidenum">
              <a:rPr lang="en-US" altLang="en-US"/>
              <a:pPr/>
              <a:t>15</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96E66278-FD42-66F3-F070-C0C1065C6CE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44D20111-06A4-0F94-19A6-421FA59D21F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solidFill>
                  <a:schemeClr val="tx2"/>
                </a:solidFill>
                <a:latin typeface="Times New Roman" panose="02020603050405020304" pitchFamily="18" charset="0"/>
                <a:cs typeface="Times New Roman" panose="02020603050405020304" pitchFamily="18" charset="0"/>
              </a:rPr>
              <a:t>传输层的根本目的：</a:t>
            </a:r>
            <a:r>
              <a:rPr lang="zh-CN" altLang="en-US">
                <a:solidFill>
                  <a:schemeClr val="tx2"/>
                </a:solidFill>
                <a:latin typeface="Verdana" panose="020B0604030504040204" pitchFamily="34" charset="0"/>
                <a:cs typeface="Times New Roman" panose="02020603050405020304" pitchFamily="18" charset="0"/>
              </a:rPr>
              <a:t>在网络层提供的数据通信服务基础上，实现主机进程间可靠服务</a:t>
            </a:r>
            <a:endParaRPr lang="en-US" altLang="zh-CN">
              <a:solidFill>
                <a:schemeClr val="tx2"/>
              </a:solidFill>
              <a:latin typeface="Verdana" panose="020B0604030504040204" pitchFamily="34" charset="0"/>
              <a:cs typeface="Times New Roman" panose="02020603050405020304" pitchFamily="18" charset="0"/>
            </a:endParaRPr>
          </a:p>
          <a:p>
            <a:pPr eaLnBrk="1" hangingPunct="1">
              <a:spcBef>
                <a:spcPct val="0"/>
              </a:spcBef>
            </a:pPr>
            <a:r>
              <a:rPr lang="zh-CN" altLang="en-US">
                <a:solidFill>
                  <a:schemeClr val="tx2"/>
                </a:solidFill>
                <a:latin typeface="Verdana" panose="020B0604030504040204" pitchFamily="34" charset="0"/>
                <a:cs typeface="Times New Roman" panose="02020603050405020304" pitchFamily="18" charset="0"/>
              </a:rPr>
              <a:t>进程：应用程序的一次执行过程</a:t>
            </a:r>
            <a:endParaRPr lang="en-US" altLang="zh-CN">
              <a:solidFill>
                <a:schemeClr val="tx2"/>
              </a:solidFill>
              <a:latin typeface="Verdana" panose="020B0604030504040204" pitchFamily="34" charset="0"/>
              <a:cs typeface="Times New Roman" panose="02020603050405020304" pitchFamily="18" charset="0"/>
            </a:endParaRPr>
          </a:p>
          <a:p>
            <a:pPr eaLnBrk="1" hangingPunct="1">
              <a:spcBef>
                <a:spcPct val="0"/>
              </a:spcBef>
            </a:pPr>
            <a:r>
              <a:rPr lang="zh-CN" altLang="en-US">
                <a:solidFill>
                  <a:schemeClr val="tx2"/>
                </a:solidFill>
                <a:latin typeface="Verdana" panose="020B0604030504040204" pitchFamily="34" charset="0"/>
                <a:cs typeface="Times New Roman" panose="02020603050405020304" pitchFamily="18" charset="0"/>
              </a:rPr>
              <a:t>传输层实现：进程之间的通信，端到端，</a:t>
            </a:r>
            <a:endParaRPr lang="en-US" altLang="zh-CN">
              <a:solidFill>
                <a:schemeClr val="tx2"/>
              </a:solidFill>
              <a:latin typeface="Verdana" panose="020B0604030504040204" pitchFamily="34" charset="0"/>
              <a:cs typeface="Times New Roman" panose="02020603050405020304" pitchFamily="18" charset="0"/>
            </a:endParaRPr>
          </a:p>
          <a:p>
            <a:pPr eaLnBrk="1" hangingPunct="1">
              <a:spcBef>
                <a:spcPct val="0"/>
              </a:spcBef>
            </a:pPr>
            <a:r>
              <a:rPr lang="zh-CN" altLang="en-US">
                <a:solidFill>
                  <a:schemeClr val="tx2"/>
                </a:solidFill>
                <a:latin typeface="Verdana" panose="020B0604030504040204" pitchFamily="34" charset="0"/>
                <a:cs typeface="Times New Roman" panose="02020603050405020304" pitchFamily="18" charset="0"/>
              </a:rPr>
              <a:t>相比于网络层，实现点对点，主机之间，一栋公寓</a:t>
            </a:r>
            <a:endParaRPr lang="en-US" altLang="zh-CN">
              <a:solidFill>
                <a:schemeClr val="tx2"/>
              </a:solidFill>
              <a:latin typeface="Verdana" panose="020B0604030504040204" pitchFamily="34" charset="0"/>
              <a:cs typeface="Times New Roman" panose="02020603050405020304" pitchFamily="18" charset="0"/>
            </a:endParaRPr>
          </a:p>
          <a:p>
            <a:pPr eaLnBrk="1" hangingPunct="1">
              <a:spcBef>
                <a:spcPct val="0"/>
              </a:spcBef>
            </a:pPr>
            <a:r>
              <a:rPr lang="zh-CN" altLang="en-US">
                <a:solidFill>
                  <a:schemeClr val="tx2"/>
                </a:solidFill>
                <a:latin typeface="Verdana" panose="020B0604030504040204" pitchFamily="34" charset="0"/>
                <a:cs typeface="Times New Roman" panose="02020603050405020304" pitchFamily="18" charset="0"/>
              </a:rPr>
              <a:t>传输层：公寓里的某一个房间</a:t>
            </a:r>
            <a:endParaRPr lang="en-US" altLang="zh-CN">
              <a:solidFill>
                <a:schemeClr val="tx2"/>
              </a:solidFill>
              <a:latin typeface="Verdana" panose="020B0604030504040204" pitchFamily="34" charset="0"/>
              <a:cs typeface="Times New Roman" panose="02020603050405020304" pitchFamily="18" charset="0"/>
            </a:endParaRPr>
          </a:p>
          <a:p>
            <a:pPr eaLnBrk="1" hangingPunct="1">
              <a:spcBef>
                <a:spcPct val="0"/>
              </a:spcBef>
            </a:pPr>
            <a:r>
              <a:rPr lang="zh-CN" altLang="en-US">
                <a:solidFill>
                  <a:schemeClr val="tx2"/>
                </a:solidFill>
                <a:latin typeface="Verdana" panose="020B0604030504040204" pitchFamily="34" charset="0"/>
                <a:cs typeface="Times New Roman" panose="02020603050405020304" pitchFamily="18" charset="0"/>
              </a:rPr>
              <a:t>为什么需要传输层：</a:t>
            </a:r>
            <a:endParaRPr lang="en-US" altLang="zh-CN">
              <a:solidFill>
                <a:schemeClr val="tx2"/>
              </a:solidFill>
              <a:latin typeface="Verdana" panose="020B0604030504040204" pitchFamily="34" charset="0"/>
              <a:cs typeface="Times New Roman" panose="02020603050405020304" pitchFamily="18" charset="0"/>
            </a:endParaRPr>
          </a:p>
          <a:p>
            <a:pPr eaLnBrk="1" hangingPunct="1">
              <a:spcBef>
                <a:spcPct val="0"/>
              </a:spcBef>
            </a:pPr>
            <a:r>
              <a:rPr lang="zh-CN" altLang="en-US">
                <a:solidFill>
                  <a:schemeClr val="tx2"/>
                </a:solidFill>
                <a:latin typeface="Verdana" panose="020B0604030504040204" pitchFamily="34" charset="0"/>
                <a:cs typeface="Times New Roman" panose="02020603050405020304" pitchFamily="18" charset="0"/>
              </a:rPr>
              <a:t>一方面，网络层服务，运营商提供，用户端无法控制，增加了传输层，可以对分组丢失、线路故障进行检测，并采取相应的恢复机制</a:t>
            </a:r>
            <a:endParaRPr lang="en-US" altLang="zh-CN">
              <a:solidFill>
                <a:schemeClr val="tx2"/>
              </a:solidFill>
              <a:latin typeface="Verdana" panose="020B0604030504040204" pitchFamily="34" charset="0"/>
              <a:cs typeface="Times New Roman" panose="02020603050405020304" pitchFamily="18" charset="0"/>
            </a:endParaRPr>
          </a:p>
          <a:p>
            <a:pPr eaLnBrk="1" hangingPunct="1">
              <a:spcBef>
                <a:spcPct val="0"/>
              </a:spcBef>
            </a:pPr>
            <a:r>
              <a:rPr lang="zh-CN" altLang="en-US">
                <a:solidFill>
                  <a:schemeClr val="tx2"/>
                </a:solidFill>
                <a:latin typeface="Verdana" panose="020B0604030504040204" pitchFamily="34" charset="0"/>
                <a:cs typeface="Times New Roman" panose="02020603050405020304" pitchFamily="18" charset="0"/>
              </a:rPr>
              <a:t>另一方面，刚刚提到，上层很多应用，传输层可以提供进程之间通信，因此各种应用不用考虑网络层的技术差异，直接交付传输层，也就是我们提到的透明服务</a:t>
            </a:r>
            <a:endParaRPr lang="en-US" altLang="zh-CN">
              <a:solidFill>
                <a:schemeClr val="tx2"/>
              </a:solidFill>
              <a:latin typeface="Verdana" panose="020B0604030504040204" pitchFamily="34" charset="0"/>
              <a:cs typeface="Times New Roman" panose="02020603050405020304" pitchFamily="18" charset="0"/>
            </a:endParaRPr>
          </a:p>
          <a:p>
            <a:pPr eaLnBrk="1" hangingPunct="1">
              <a:spcBef>
                <a:spcPct val="0"/>
              </a:spcBef>
            </a:pPr>
            <a:endParaRPr lang="en-US" altLang="zh-CN">
              <a:solidFill>
                <a:schemeClr val="tx2"/>
              </a:solidFill>
              <a:latin typeface="Verdana" panose="020B0604030504040204" pitchFamily="34" charset="0"/>
              <a:cs typeface="Times New Roman" panose="02020603050405020304" pitchFamily="18" charset="0"/>
            </a:endParaRPr>
          </a:p>
        </p:txBody>
      </p:sp>
      <p:sp>
        <p:nvSpPr>
          <p:cNvPr id="29700" name="Slide Number Placeholder 3">
            <a:extLst>
              <a:ext uri="{FF2B5EF4-FFF2-40B4-BE49-F238E27FC236}">
                <a16:creationId xmlns:a16="http://schemas.microsoft.com/office/drawing/2014/main" id="{8F7BEF97-2097-353A-4D70-3ADA3147E4A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29FC02C-23F2-4E3C-AEB3-E3F145CE1F48}" type="slidenum">
              <a:rPr lang="en-US" altLang="en-US">
                <a:latin typeface="Arial" panose="020B0604020202020204" pitchFamily="34" charset="0"/>
              </a:rPr>
              <a:pPr>
                <a:spcBef>
                  <a:spcPct val="0"/>
                </a:spcBef>
              </a:pPr>
              <a:t>16</a:t>
            </a:fld>
            <a:endParaRPr lang="en-US" altLang="en-US">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96C7A12C-7A70-7FE4-A286-5200B4C0253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a:extLst>
              <a:ext uri="{FF2B5EF4-FFF2-40B4-BE49-F238E27FC236}">
                <a16:creationId xmlns:a16="http://schemas.microsoft.com/office/drawing/2014/main" id="{21F4D3E9-E1A2-0A1E-5FC9-9B71D8DE6E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刚刚说到，在网络里唯一标志一个进程，需要：</a:t>
            </a:r>
            <a:r>
              <a:rPr lang="en-US" altLang="zh-CN"/>
              <a:t>ip</a:t>
            </a:r>
            <a:r>
              <a:rPr lang="zh-CN" altLang="en-US"/>
              <a:t>地址</a:t>
            </a:r>
            <a:r>
              <a:rPr lang="en-US" altLang="zh-CN"/>
              <a:t>+</a:t>
            </a:r>
            <a:r>
              <a:rPr lang="zh-CN" altLang="en-US"/>
              <a:t>端口号（套接字）</a:t>
            </a:r>
            <a:endParaRPr lang="en-US" altLang="zh-CN"/>
          </a:p>
          <a:p>
            <a:pPr eaLnBrk="1" hangingPunct="1">
              <a:spcBef>
                <a:spcPct val="0"/>
              </a:spcBef>
            </a:pPr>
            <a:r>
              <a:rPr lang="zh-CN" altLang="en-US"/>
              <a:t>实际上，我们还需要一元信息，协议，所以是三元组</a:t>
            </a:r>
            <a:endParaRPr lang="en-US" altLang="zh-CN"/>
          </a:p>
          <a:p>
            <a:pPr eaLnBrk="1" hangingPunct="1">
              <a:spcBef>
                <a:spcPct val="0"/>
              </a:spcBef>
            </a:pPr>
            <a:r>
              <a:rPr lang="zh-CN" altLang="en-US"/>
              <a:t>两台不同主机通信时，需要进程通信标识，所以是五元组</a:t>
            </a:r>
            <a:endParaRPr lang="en-US" altLang="zh-CN"/>
          </a:p>
          <a:p>
            <a:pPr eaLnBrk="1" hangingPunct="1">
              <a:spcBef>
                <a:spcPct val="0"/>
              </a:spcBef>
            </a:pPr>
            <a:endParaRPr lang="en-US" altLang="zh-CN"/>
          </a:p>
          <a:p>
            <a:pPr eaLnBrk="1" hangingPunct="1">
              <a:spcBef>
                <a:spcPct val="0"/>
              </a:spcBef>
            </a:pPr>
            <a:endParaRPr lang="en-US" altLang="en-US">
              <a:ea typeface="宋体" panose="02010600030101010101" pitchFamily="2" charset="-122"/>
            </a:endParaRPr>
          </a:p>
        </p:txBody>
      </p:sp>
      <p:sp>
        <p:nvSpPr>
          <p:cNvPr id="32772" name="Slide Number Placeholder 3">
            <a:extLst>
              <a:ext uri="{FF2B5EF4-FFF2-40B4-BE49-F238E27FC236}">
                <a16:creationId xmlns:a16="http://schemas.microsoft.com/office/drawing/2014/main" id="{4AC7B3F1-124B-F19E-165E-DBFEC45A08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424E59-3095-4FF0-AD62-A824A1D49FD9}" type="slidenum">
              <a:rPr lang="en-US" altLang="en-US">
                <a:latin typeface="Arial" panose="020B0604020202020204" pitchFamily="34" charset="0"/>
              </a:rPr>
              <a:pPr>
                <a:spcBef>
                  <a:spcPct val="0"/>
                </a:spcBef>
              </a:pPr>
              <a:t>18</a:t>
            </a:fld>
            <a:endParaRPr lang="en-US" altLang="en-US">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28AF11CE-0CCE-A676-AEF2-3ECF69461E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a:extLst>
              <a:ext uri="{FF2B5EF4-FFF2-40B4-BE49-F238E27FC236}">
                <a16:creationId xmlns:a16="http://schemas.microsoft.com/office/drawing/2014/main" id="{41625AFF-92DB-7808-EBAD-19307BAE3B6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宋体" panose="02010600030101010101" pitchFamily="2" charset="-122"/>
            </a:endParaRPr>
          </a:p>
        </p:txBody>
      </p:sp>
      <p:sp>
        <p:nvSpPr>
          <p:cNvPr id="36868" name="Slide Number Placeholder 3">
            <a:extLst>
              <a:ext uri="{FF2B5EF4-FFF2-40B4-BE49-F238E27FC236}">
                <a16:creationId xmlns:a16="http://schemas.microsoft.com/office/drawing/2014/main" id="{C15A61C1-6540-DD15-342D-5A80AA91E9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F4A3E5C-CE7C-4BA6-8262-7A6249A4D918}" type="slidenum">
              <a:rPr lang="en-US" altLang="en-US">
                <a:latin typeface="Arial" panose="020B0604020202020204" pitchFamily="34" charset="0"/>
              </a:rPr>
              <a:pPr>
                <a:spcBef>
                  <a:spcPct val="0"/>
                </a:spcBef>
              </a:pPr>
              <a:t>19</a:t>
            </a:fld>
            <a:endParaRPr lang="en-US"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CD4811D4-6727-24AC-3011-8234C1B7FD6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a:extLst>
              <a:ext uri="{FF2B5EF4-FFF2-40B4-BE49-F238E27FC236}">
                <a16:creationId xmlns:a16="http://schemas.microsoft.com/office/drawing/2014/main" id="{1E978F1B-6CA6-E16C-4DB7-00829FB45DC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宋体" panose="02010600030101010101" pitchFamily="2" charset="-122"/>
            </a:endParaRPr>
          </a:p>
        </p:txBody>
      </p:sp>
      <p:sp>
        <p:nvSpPr>
          <p:cNvPr id="38916" name="Slide Number Placeholder 3">
            <a:extLst>
              <a:ext uri="{FF2B5EF4-FFF2-40B4-BE49-F238E27FC236}">
                <a16:creationId xmlns:a16="http://schemas.microsoft.com/office/drawing/2014/main" id="{AFB71E79-2245-7D01-9704-32E91AB35B6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DA4277A-4EF7-47C2-9BC8-E822FFA4C098}" type="slidenum">
              <a:rPr lang="en-US" altLang="en-US">
                <a:latin typeface="Arial" panose="020B0604020202020204" pitchFamily="34" charset="0"/>
              </a:rPr>
              <a:pPr>
                <a:spcBef>
                  <a:spcPct val="0"/>
                </a:spcBef>
              </a:pPr>
              <a:t>20</a:t>
            </a:fld>
            <a:endParaRPr lang="en-US"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9EC77353-FE84-D50D-AF9B-5E5AA985C90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a:extLst>
              <a:ext uri="{FF2B5EF4-FFF2-40B4-BE49-F238E27FC236}">
                <a16:creationId xmlns:a16="http://schemas.microsoft.com/office/drawing/2014/main" id="{6B10F9F1-CF54-C522-2237-3E3C1BDC82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a:p>
        </p:txBody>
      </p:sp>
      <p:sp>
        <p:nvSpPr>
          <p:cNvPr id="40964" name="Slide Number Placeholder 3">
            <a:extLst>
              <a:ext uri="{FF2B5EF4-FFF2-40B4-BE49-F238E27FC236}">
                <a16:creationId xmlns:a16="http://schemas.microsoft.com/office/drawing/2014/main" id="{DDBD42AC-5529-DA9A-1539-2AB87F50975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404EF62-98AD-4CB6-AEC0-562CA44CB2A0}" type="slidenum">
              <a:rPr lang="en-US" altLang="en-US">
                <a:latin typeface="Arial" panose="020B0604020202020204" pitchFamily="34" charset="0"/>
              </a:rPr>
              <a:pPr>
                <a:spcBef>
                  <a:spcPct val="0"/>
                </a:spcBef>
              </a:pPr>
              <a:t>21</a:t>
            </a:fld>
            <a:endParaRPr lang="en-US" altLang="en-US">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F3AC2171-3655-E284-B32F-E4925C7BF36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599CE1EC-54CB-1665-878A-E063027F97C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宋体" panose="02010600030101010101" pitchFamily="2" charset="-122"/>
            </a:endParaRPr>
          </a:p>
        </p:txBody>
      </p:sp>
      <p:sp>
        <p:nvSpPr>
          <p:cNvPr id="43012" name="Slide Number Placeholder 3">
            <a:extLst>
              <a:ext uri="{FF2B5EF4-FFF2-40B4-BE49-F238E27FC236}">
                <a16:creationId xmlns:a16="http://schemas.microsoft.com/office/drawing/2014/main" id="{E8413D79-1099-4BE5-0C2A-8E1CBBB756A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1F57649-3EA9-453A-968E-50F657F7BEDB}" type="slidenum">
              <a:rPr lang="en-US" altLang="en-US">
                <a:latin typeface="Arial" panose="020B0604020202020204" pitchFamily="34" charset="0"/>
              </a:rPr>
              <a:pPr>
                <a:spcBef>
                  <a:spcPct val="0"/>
                </a:spcBef>
              </a:pPr>
              <a:t>22</a:t>
            </a:fld>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96FFCDED-A742-1166-E103-A14B089381B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id="{9D7244B9-6D71-0D5D-60DE-446C64735BD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宋体" panose="02010600030101010101" pitchFamily="2" charset="-122"/>
            </a:endParaRPr>
          </a:p>
        </p:txBody>
      </p:sp>
      <p:sp>
        <p:nvSpPr>
          <p:cNvPr id="7172" name="灯片编号占位符 3">
            <a:extLst>
              <a:ext uri="{FF2B5EF4-FFF2-40B4-BE49-F238E27FC236}">
                <a16:creationId xmlns:a16="http://schemas.microsoft.com/office/drawing/2014/main" id="{B1F828A9-281C-DC6A-6C9C-A752E3E6AC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92BF13-EE69-4F81-9C5D-0971AFFFCDE1}" type="slidenum">
              <a:rPr lang="en-US" altLang="en-US"/>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C45E3FE2-153B-1DAF-4DBF-032C7BDEE88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a:extLst>
              <a:ext uri="{FF2B5EF4-FFF2-40B4-BE49-F238E27FC236}">
                <a16:creationId xmlns:a16="http://schemas.microsoft.com/office/drawing/2014/main" id="{C772B499-EA33-F4B8-1E6F-0981505ED7A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宋体" panose="02010600030101010101" pitchFamily="2" charset="-122"/>
            </a:endParaRPr>
          </a:p>
        </p:txBody>
      </p:sp>
      <p:sp>
        <p:nvSpPr>
          <p:cNvPr id="45060" name="Slide Number Placeholder 3">
            <a:extLst>
              <a:ext uri="{FF2B5EF4-FFF2-40B4-BE49-F238E27FC236}">
                <a16:creationId xmlns:a16="http://schemas.microsoft.com/office/drawing/2014/main" id="{F07834A2-2503-896F-38D6-9C489231694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F086791-5482-4E71-970E-0C7FD65EDE69}" type="slidenum">
              <a:rPr lang="en-US" altLang="en-US">
                <a:latin typeface="Arial" panose="020B0604020202020204" pitchFamily="34" charset="0"/>
              </a:rPr>
              <a:pPr>
                <a:spcBef>
                  <a:spcPct val="0"/>
                </a:spcBef>
              </a:pPr>
              <a:t>23</a:t>
            </a:fld>
            <a:endParaRPr lang="en-US" altLang="en-US">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B2C1D8E7-08C6-5616-405C-29D13F8884A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96AC8F12-796A-E425-5FF1-861793D15E8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50000"/>
              </a:lnSpc>
            </a:pPr>
            <a:r>
              <a:rPr lang="en-US" altLang="zh-CN" sz="2000">
                <a:solidFill>
                  <a:schemeClr val="tx2"/>
                </a:solidFill>
                <a:latin typeface="Times New Roman" panose="02020603050405020304" pitchFamily="18" charset="0"/>
                <a:cs typeface="Times New Roman" panose="02020603050405020304" pitchFamily="18" charset="0"/>
              </a:rPr>
              <a:t>2</a:t>
            </a:r>
            <a:r>
              <a:rPr lang="zh-CN" altLang="en-US" sz="2000">
                <a:solidFill>
                  <a:schemeClr val="tx2"/>
                </a:solidFill>
                <a:latin typeface="Times New Roman" panose="02020603050405020304" pitchFamily="18" charset="0"/>
              </a:rPr>
              <a:t>个缓存、</a:t>
            </a:r>
            <a:r>
              <a:rPr lang="en-US" altLang="zh-CN" sz="2000">
                <a:solidFill>
                  <a:schemeClr val="tx2"/>
                </a:solidFill>
                <a:latin typeface="Times New Roman" panose="02020603050405020304" pitchFamily="18" charset="0"/>
                <a:cs typeface="Times New Roman" panose="02020603050405020304" pitchFamily="18" charset="0"/>
              </a:rPr>
              <a:t>2</a:t>
            </a:r>
            <a:r>
              <a:rPr lang="zh-CN" altLang="en-US" sz="2000">
                <a:solidFill>
                  <a:schemeClr val="tx2"/>
                </a:solidFill>
                <a:latin typeface="Times New Roman" panose="02020603050405020304" pitchFamily="18" charset="0"/>
              </a:rPr>
              <a:t>个窗口（控制字节流传输过程）</a:t>
            </a:r>
            <a:endParaRPr lang="en-US" altLang="zh-CN" sz="2000">
              <a:solidFill>
                <a:schemeClr val="tx2"/>
              </a:solidFill>
              <a:latin typeface="Times New Roman" panose="02020603050405020304" pitchFamily="18" charset="0"/>
              <a:cs typeface="Times New Roman" panose="02020603050405020304" pitchFamily="18" charset="0"/>
            </a:endParaRPr>
          </a:p>
          <a:p>
            <a:pPr>
              <a:lnSpc>
                <a:spcPct val="150000"/>
              </a:lnSpc>
            </a:pPr>
            <a:r>
              <a:rPr lang="zh-CN" altLang="en-US" sz="1600">
                <a:solidFill>
                  <a:schemeClr val="tx2"/>
                </a:solidFill>
                <a:latin typeface="Times New Roman" panose="02020603050405020304" pitchFamily="18" charset="0"/>
              </a:rPr>
              <a:t>发送方缓存：用于存储准备发送的数据</a:t>
            </a:r>
            <a:endParaRPr lang="en-US" altLang="zh-CN" sz="1600">
              <a:solidFill>
                <a:schemeClr val="tx2"/>
              </a:solidFill>
              <a:latin typeface="Times New Roman" panose="02020603050405020304" pitchFamily="18" charset="0"/>
              <a:cs typeface="Times New Roman" panose="02020603050405020304" pitchFamily="18" charset="0"/>
            </a:endParaRPr>
          </a:p>
          <a:p>
            <a:pPr>
              <a:lnSpc>
                <a:spcPct val="150000"/>
              </a:lnSpc>
            </a:pPr>
            <a:r>
              <a:rPr lang="zh-CN" altLang="en-US" sz="1600">
                <a:solidFill>
                  <a:srgbClr val="FF0000"/>
                </a:solidFill>
                <a:latin typeface="Times New Roman" panose="02020603050405020304" pitchFamily="18" charset="0"/>
              </a:rPr>
              <a:t>发送窗口</a:t>
            </a:r>
            <a:r>
              <a:rPr lang="zh-CN" altLang="en-US" sz="1600">
                <a:solidFill>
                  <a:schemeClr val="tx2"/>
                </a:solidFill>
                <a:latin typeface="Times New Roman" panose="02020603050405020304" pitchFamily="18" charset="0"/>
              </a:rPr>
              <a:t>：窗口值不为</a:t>
            </a:r>
            <a:r>
              <a:rPr lang="en-US" altLang="zh-CN" sz="1600">
                <a:solidFill>
                  <a:schemeClr val="tx2"/>
                </a:solidFill>
                <a:latin typeface="Times New Roman" panose="02020603050405020304" pitchFamily="18" charset="0"/>
                <a:cs typeface="Times New Roman" panose="02020603050405020304" pitchFamily="18" charset="0"/>
              </a:rPr>
              <a:t>0</a:t>
            </a:r>
            <a:r>
              <a:rPr lang="zh-CN" altLang="en-US" sz="1600">
                <a:solidFill>
                  <a:schemeClr val="tx2"/>
                </a:solidFill>
                <a:latin typeface="Times New Roman" panose="02020603050405020304" pitchFamily="18" charset="0"/>
              </a:rPr>
              <a:t>，可以发送报文段</a:t>
            </a:r>
            <a:endParaRPr lang="en-US" altLang="zh-CN" sz="1600">
              <a:solidFill>
                <a:schemeClr val="tx2"/>
              </a:solidFill>
              <a:latin typeface="Times New Roman" panose="02020603050405020304" pitchFamily="18" charset="0"/>
              <a:cs typeface="Times New Roman" panose="02020603050405020304" pitchFamily="18" charset="0"/>
            </a:endParaRPr>
          </a:p>
          <a:p>
            <a:pPr>
              <a:lnSpc>
                <a:spcPct val="150000"/>
              </a:lnSpc>
            </a:pPr>
            <a:r>
              <a:rPr lang="zh-CN" altLang="en-US" sz="1600">
                <a:solidFill>
                  <a:schemeClr val="tx2"/>
                </a:solidFill>
                <a:latin typeface="Times New Roman" panose="02020603050405020304" pitchFamily="18" charset="0"/>
              </a:rPr>
              <a:t>接收方缓存：将正确接收的字节流写入缓存，等待接收读取</a:t>
            </a:r>
            <a:endParaRPr lang="en-US" altLang="zh-CN" sz="1600">
              <a:solidFill>
                <a:schemeClr val="tx2"/>
              </a:solidFill>
              <a:latin typeface="Times New Roman" panose="02020603050405020304" pitchFamily="18" charset="0"/>
              <a:cs typeface="Times New Roman" panose="02020603050405020304" pitchFamily="18" charset="0"/>
            </a:endParaRPr>
          </a:p>
          <a:p>
            <a:pPr>
              <a:lnSpc>
                <a:spcPct val="150000"/>
              </a:lnSpc>
            </a:pPr>
            <a:r>
              <a:rPr lang="zh-CN" altLang="en-US" sz="1600">
                <a:solidFill>
                  <a:srgbClr val="FF0000"/>
                </a:solidFill>
                <a:latin typeface="Times New Roman" panose="02020603050405020304" pitchFamily="18" charset="0"/>
              </a:rPr>
              <a:t>接收窗口</a:t>
            </a:r>
            <a:r>
              <a:rPr lang="zh-CN" altLang="en-US" sz="1600">
                <a:solidFill>
                  <a:schemeClr val="tx2"/>
                </a:solidFill>
                <a:latin typeface="Times New Roman" panose="02020603050405020304" pitchFamily="18" charset="0"/>
              </a:rPr>
              <a:t>：窗口值</a:t>
            </a:r>
            <a:r>
              <a:rPr lang="en-US" altLang="zh-CN" sz="1600">
                <a:solidFill>
                  <a:schemeClr val="tx2"/>
                </a:solidFill>
                <a:latin typeface="Times New Roman" panose="02020603050405020304" pitchFamily="18" charset="0"/>
                <a:cs typeface="Times New Roman" panose="02020603050405020304" pitchFamily="18" charset="0"/>
              </a:rPr>
              <a:t>=</a:t>
            </a:r>
            <a:r>
              <a:rPr lang="zh-CN" altLang="en-US" sz="1600">
                <a:solidFill>
                  <a:schemeClr val="tx2"/>
                </a:solidFill>
                <a:latin typeface="Times New Roman" panose="02020603050405020304" pitchFamily="18" charset="0"/>
              </a:rPr>
              <a:t>接收缓存可以接收的字节流</a:t>
            </a:r>
            <a:endParaRPr lang="en-US" altLang="zh-CN" sz="1600">
              <a:solidFill>
                <a:schemeClr val="tx2"/>
              </a:solidFill>
              <a:latin typeface="Times New Roman" panose="02020603050405020304" pitchFamily="18" charset="0"/>
              <a:cs typeface="Times New Roman" panose="02020603050405020304" pitchFamily="18" charset="0"/>
            </a:endParaRPr>
          </a:p>
          <a:p>
            <a:pPr>
              <a:lnSpc>
                <a:spcPct val="150000"/>
              </a:lnSpc>
            </a:pPr>
            <a:r>
              <a:rPr lang="zh-CN" altLang="en-US" sz="2000">
                <a:solidFill>
                  <a:schemeClr val="tx2"/>
                </a:solidFill>
                <a:latin typeface="Times New Roman" panose="02020603050405020304" pitchFamily="18" charset="0"/>
              </a:rPr>
              <a:t>字节流分段，按段（序号）传输，捎带确认（确认号）</a:t>
            </a:r>
            <a:endParaRPr lang="en-US" altLang="zh-CN" sz="2000">
              <a:solidFill>
                <a:schemeClr val="tx2"/>
              </a:solidFill>
              <a:latin typeface="Times New Roman" panose="02020603050405020304" pitchFamily="18" charset="0"/>
              <a:cs typeface="Times New Roman" panose="02020603050405020304" pitchFamily="18" charset="0"/>
            </a:endParaRPr>
          </a:p>
          <a:p>
            <a:pPr>
              <a:lnSpc>
                <a:spcPct val="150000"/>
              </a:lnSpc>
            </a:pPr>
            <a:r>
              <a:rPr lang="zh-CN" altLang="en-US" sz="2000">
                <a:solidFill>
                  <a:schemeClr val="tx2"/>
                </a:solidFill>
                <a:latin typeface="Times New Roman" panose="02020603050405020304" pitchFamily="18" charset="0"/>
              </a:rPr>
              <a:t>通过滑动窗口跟踪、记录发送状态，实现差错控制</a:t>
            </a:r>
            <a:endParaRPr lang="en-US" altLang="zh-CN" sz="2000">
              <a:solidFill>
                <a:schemeClr val="tx2"/>
              </a:solidFill>
              <a:latin typeface="Times New Roman" panose="02020603050405020304" pitchFamily="18" charset="0"/>
            </a:endParaRPr>
          </a:p>
          <a:p>
            <a:endParaRPr lang="en-US" altLang="zh-CN"/>
          </a:p>
        </p:txBody>
      </p:sp>
      <p:sp>
        <p:nvSpPr>
          <p:cNvPr id="47108" name="灯片编号占位符 3">
            <a:extLst>
              <a:ext uri="{FF2B5EF4-FFF2-40B4-BE49-F238E27FC236}">
                <a16:creationId xmlns:a16="http://schemas.microsoft.com/office/drawing/2014/main" id="{7045937E-A948-9514-149C-036804367E9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EDAE09E-6253-49ED-8AEF-B9599874E781}" type="slidenum">
              <a:rPr lang="en-US" altLang="en-US"/>
              <a:pPr/>
              <a:t>24</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a:extLst>
              <a:ext uri="{FF2B5EF4-FFF2-40B4-BE49-F238E27FC236}">
                <a16:creationId xmlns:a16="http://schemas.microsoft.com/office/drawing/2014/main" id="{722FAD20-5F8A-76AD-66D9-7D0A17B95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a:extLst>
              <a:ext uri="{FF2B5EF4-FFF2-40B4-BE49-F238E27FC236}">
                <a16:creationId xmlns:a16="http://schemas.microsoft.com/office/drawing/2014/main" id="{8918C291-1B6D-449B-B0C0-6ED0F03DB01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a:p>
        </p:txBody>
      </p:sp>
      <p:sp>
        <p:nvSpPr>
          <p:cNvPr id="51204" name="灯片编号占位符 3">
            <a:extLst>
              <a:ext uri="{FF2B5EF4-FFF2-40B4-BE49-F238E27FC236}">
                <a16:creationId xmlns:a16="http://schemas.microsoft.com/office/drawing/2014/main" id="{EAC2CBF1-D025-A9D6-CF64-2FFAAE6727C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9C6DE28-D3EC-477A-8B51-268162A636C7}" type="slidenum">
              <a:rPr lang="en-US" altLang="en-US"/>
              <a:pPr/>
              <a:t>25</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a:extLst>
              <a:ext uri="{FF2B5EF4-FFF2-40B4-BE49-F238E27FC236}">
                <a16:creationId xmlns:a16="http://schemas.microsoft.com/office/drawing/2014/main" id="{98630446-CB26-2336-5519-80AD626946B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a:extLst>
              <a:ext uri="{FF2B5EF4-FFF2-40B4-BE49-F238E27FC236}">
                <a16:creationId xmlns:a16="http://schemas.microsoft.com/office/drawing/2014/main" id="{27A4729C-8709-A6FA-C2F3-700CDD1C703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数据传输是两个人的事情：发送方负责发出，接收方负责接收，只有接收方成功接收，才算数据传输成功</a:t>
            </a:r>
            <a:endParaRPr lang="en-US" altLang="zh-CN"/>
          </a:p>
          <a:p>
            <a:r>
              <a:rPr lang="zh-CN" altLang="en-US"/>
              <a:t>很有可能发送端发送太快，接收端来不及接收，因此流量控制</a:t>
            </a:r>
            <a:endParaRPr lang="en-US" altLang="en-US">
              <a:ea typeface="宋体" panose="02010600030101010101" pitchFamily="2" charset="-122"/>
            </a:endParaRPr>
          </a:p>
        </p:txBody>
      </p:sp>
      <p:sp>
        <p:nvSpPr>
          <p:cNvPr id="73732" name="灯片编号占位符 3">
            <a:extLst>
              <a:ext uri="{FF2B5EF4-FFF2-40B4-BE49-F238E27FC236}">
                <a16:creationId xmlns:a16="http://schemas.microsoft.com/office/drawing/2014/main" id="{F9ED0A0D-BF2C-8009-FF94-5A22F9FBC3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CBD79A6-83CF-4CDB-9CEA-EAD6D73F3432}" type="slidenum">
              <a:rPr lang="en-US" altLang="en-US"/>
              <a:pPr/>
              <a:t>26</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2734D396-8A1E-FB40-A6AD-9F4F695A276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a:extLst>
              <a:ext uri="{FF2B5EF4-FFF2-40B4-BE49-F238E27FC236}">
                <a16:creationId xmlns:a16="http://schemas.microsoft.com/office/drawing/2014/main" id="{89A11D92-1782-90D1-A3BD-5AB17ECD6A5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宋体" panose="02010600030101010101" pitchFamily="2" charset="-122"/>
            </a:endParaRPr>
          </a:p>
        </p:txBody>
      </p:sp>
      <p:sp>
        <p:nvSpPr>
          <p:cNvPr id="53252" name="Slide Number Placeholder 3">
            <a:extLst>
              <a:ext uri="{FF2B5EF4-FFF2-40B4-BE49-F238E27FC236}">
                <a16:creationId xmlns:a16="http://schemas.microsoft.com/office/drawing/2014/main" id="{42F7FD47-6976-B0A5-FE47-BA5D9914498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C22CDBF-9B78-4766-9B0B-D914C73DAC36}" type="slidenum">
              <a:rPr lang="en-US" altLang="en-US">
                <a:latin typeface="Arial" panose="020B0604020202020204" pitchFamily="34" charset="0"/>
              </a:rPr>
              <a:pPr>
                <a:spcBef>
                  <a:spcPct val="0"/>
                </a:spcBef>
              </a:pPr>
              <a:t>27</a:t>
            </a:fld>
            <a:endParaRPr lang="en-US" altLang="en-US">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D54713A8-A14B-49FE-0607-6F774C4F28B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a:extLst>
              <a:ext uri="{FF2B5EF4-FFF2-40B4-BE49-F238E27FC236}">
                <a16:creationId xmlns:a16="http://schemas.microsoft.com/office/drawing/2014/main" id="{0EDC23BA-DDC6-2B85-189C-AAE586D9794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宋体" panose="02010600030101010101" pitchFamily="2" charset="-122"/>
            </a:endParaRPr>
          </a:p>
        </p:txBody>
      </p:sp>
      <p:sp>
        <p:nvSpPr>
          <p:cNvPr id="55300" name="Slide Number Placeholder 3">
            <a:extLst>
              <a:ext uri="{FF2B5EF4-FFF2-40B4-BE49-F238E27FC236}">
                <a16:creationId xmlns:a16="http://schemas.microsoft.com/office/drawing/2014/main" id="{E4D8134A-0368-D818-AC3A-A8874E6CDBD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BD2B67F-8710-4547-A010-E1D0CDB568DD}" type="slidenum">
              <a:rPr lang="en-US" altLang="en-US">
                <a:latin typeface="Arial" panose="020B0604020202020204" pitchFamily="34" charset="0"/>
              </a:rPr>
              <a:pPr>
                <a:spcBef>
                  <a:spcPct val="0"/>
                </a:spcBef>
              </a:pPr>
              <a:t>28</a:t>
            </a:fld>
            <a:endParaRPr lang="en-US"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271739BE-2458-35C4-F8DB-2EAAA981C8E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1B7D1C39-0834-7132-55BA-9F0DA7E4134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宋体" panose="02010600030101010101" pitchFamily="2" charset="-122"/>
            </a:endParaRPr>
          </a:p>
        </p:txBody>
      </p:sp>
      <p:sp>
        <p:nvSpPr>
          <p:cNvPr id="57348" name="Slide Number Placeholder 3">
            <a:extLst>
              <a:ext uri="{FF2B5EF4-FFF2-40B4-BE49-F238E27FC236}">
                <a16:creationId xmlns:a16="http://schemas.microsoft.com/office/drawing/2014/main" id="{94E6837F-342F-6AE4-0F29-496C1D992C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DB96CC0-7CC9-42B9-BA81-94176C6E6CC3}" type="slidenum">
              <a:rPr lang="en-US" altLang="en-US">
                <a:latin typeface="Arial" panose="020B0604020202020204" pitchFamily="34" charset="0"/>
              </a:rPr>
              <a:pPr>
                <a:spcBef>
                  <a:spcPct val="0"/>
                </a:spcBef>
              </a:pPr>
              <a:t>29</a:t>
            </a:fld>
            <a:endParaRPr lang="en-US" altLang="en-US">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42A7ECCE-AE28-6CC7-3B54-1079A08D0C0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a:extLst>
              <a:ext uri="{FF2B5EF4-FFF2-40B4-BE49-F238E27FC236}">
                <a16:creationId xmlns:a16="http://schemas.microsoft.com/office/drawing/2014/main" id="{7A7DEB43-085A-7180-3761-E872301BE9A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宋体" panose="02010600030101010101" pitchFamily="2" charset="-122"/>
            </a:endParaRPr>
          </a:p>
        </p:txBody>
      </p:sp>
      <p:sp>
        <p:nvSpPr>
          <p:cNvPr id="59396" name="Slide Number Placeholder 3">
            <a:extLst>
              <a:ext uri="{FF2B5EF4-FFF2-40B4-BE49-F238E27FC236}">
                <a16:creationId xmlns:a16="http://schemas.microsoft.com/office/drawing/2014/main" id="{965E17BD-54A2-E070-A019-7FD74EA9C7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D7E68C3-2079-475F-8E35-A2855ABC5F26}" type="slidenum">
              <a:rPr lang="en-US" altLang="en-US">
                <a:latin typeface="Arial" panose="020B0604020202020204" pitchFamily="34" charset="0"/>
              </a:rPr>
              <a:pPr>
                <a:spcBef>
                  <a:spcPct val="0"/>
                </a:spcBef>
              </a:pPr>
              <a:t>30</a:t>
            </a:fld>
            <a:endParaRPr lang="en-US"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379DD25E-8F0A-3B42-7282-9CD4ECCEFDC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a:extLst>
              <a:ext uri="{FF2B5EF4-FFF2-40B4-BE49-F238E27FC236}">
                <a16:creationId xmlns:a16="http://schemas.microsoft.com/office/drawing/2014/main" id="{A73B0909-F435-CA47-0C31-DC3DB79A1CE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b="1"/>
              <a:t>为什么使用慢启动算法</a:t>
            </a:r>
            <a:endParaRPr lang="en-US" altLang="zh-CN" b="1"/>
          </a:p>
          <a:p>
            <a:r>
              <a:rPr lang="zh-CN" altLang="en-US"/>
              <a:t>当主机开始发送数据时，如果立即将大量数据注入网络，就有可能引起网络拥塞。因此，较好的方法是由小到大逐渐增大发送窗口。</a:t>
            </a:r>
            <a:endParaRPr lang="en-US" altLang="zh-CN"/>
          </a:p>
          <a:p>
            <a:r>
              <a:rPr lang="zh-CN" altLang="en-US"/>
              <a:t>初始时，</a:t>
            </a:r>
            <a:r>
              <a:rPr lang="en-US" altLang="zh-CN"/>
              <a:t>cwnd=1</a:t>
            </a:r>
            <a:r>
              <a:rPr lang="zh-CN" altLang="en-US"/>
              <a:t>个最大报文段大小（</a:t>
            </a:r>
            <a:r>
              <a:rPr lang="en-US" altLang="zh-CN"/>
              <a:t>MSS</a:t>
            </a:r>
            <a:r>
              <a:rPr lang="zh-CN" altLang="en-US"/>
              <a:t>），每收到一个确认后</a:t>
            </a:r>
            <a:r>
              <a:rPr lang="en-US" altLang="zh-CN"/>
              <a:t>+1</a:t>
            </a:r>
            <a:r>
              <a:rPr lang="zh-CN" altLang="en-US"/>
              <a:t>。这样，每过一个传输轮次，</a:t>
            </a:r>
            <a:r>
              <a:rPr lang="en-US" altLang="zh-CN"/>
              <a:t>cwnd</a:t>
            </a:r>
            <a:r>
              <a:rPr lang="zh-CN" altLang="en-US"/>
              <a:t>的值变为</a:t>
            </a:r>
            <a:r>
              <a:rPr lang="en-US" altLang="zh-CN"/>
              <a:t>2</a:t>
            </a:r>
            <a:r>
              <a:rPr lang="zh-CN" altLang="en-US"/>
              <a:t>，</a:t>
            </a:r>
            <a:r>
              <a:rPr lang="en-US" altLang="zh-CN"/>
              <a:t>4</a:t>
            </a:r>
            <a:r>
              <a:rPr lang="zh-CN" altLang="en-US"/>
              <a:t>，</a:t>
            </a:r>
            <a:r>
              <a:rPr lang="en-US" altLang="zh-CN"/>
              <a:t>8</a:t>
            </a:r>
            <a:r>
              <a:rPr lang="zh-CN" altLang="en-US"/>
              <a:t>，</a:t>
            </a:r>
            <a:r>
              <a:rPr lang="en-US" altLang="zh-CN"/>
              <a:t>···</a:t>
            </a:r>
            <a:r>
              <a:rPr lang="zh-CN" altLang="en-US"/>
              <a:t>，指数型增加。</a:t>
            </a:r>
            <a:endParaRPr lang="en-US" altLang="zh-CN"/>
          </a:p>
          <a:p>
            <a:r>
              <a:rPr lang="zh-CN" altLang="en-US" b="1"/>
              <a:t>拥塞避免</a:t>
            </a:r>
            <a:endParaRPr lang="en-US" altLang="zh-CN" b="1"/>
          </a:p>
          <a:p>
            <a:r>
              <a:rPr lang="zh-CN" altLang="en-US"/>
              <a:t>当</a:t>
            </a:r>
            <a:r>
              <a:rPr lang="en-US" altLang="zh-CN"/>
              <a:t>cwnd</a:t>
            </a:r>
            <a:r>
              <a:rPr lang="zh-CN" altLang="en-US"/>
              <a:t>增大到可能会导致网络拥塞时，需要进行报文重传。引入慢启动阀值</a:t>
            </a:r>
            <a:r>
              <a:rPr lang="en-US" altLang="zh-CN"/>
              <a:t>ssthresh</a:t>
            </a:r>
            <a:r>
              <a:rPr lang="zh-CN" altLang="en-US"/>
              <a:t>。慢启动阀值</a:t>
            </a:r>
            <a:r>
              <a:rPr lang="en-US" altLang="zh-CN"/>
              <a:t>ssthresh = </a:t>
            </a:r>
            <a:r>
              <a:rPr lang="zh-CN" altLang="en-US"/>
              <a:t>当时窗口大小的一半。</a:t>
            </a:r>
            <a:endParaRPr lang="en-US" altLang="zh-CN"/>
          </a:p>
          <a:p>
            <a:r>
              <a:rPr lang="zh-CN" altLang="en-US"/>
              <a:t>重传有两种机制：</a:t>
            </a:r>
            <a:endParaRPr lang="en-US" altLang="zh-CN"/>
          </a:p>
          <a:p>
            <a:r>
              <a:rPr lang="zh-CN" altLang="en-US"/>
              <a:t>超时重传机制和高速重传机制。两种机制对应的</a:t>
            </a:r>
            <a:r>
              <a:rPr lang="en-US" altLang="zh-CN"/>
              <a:t>cwnd</a:t>
            </a:r>
            <a:r>
              <a:rPr lang="zh-CN" altLang="en-US"/>
              <a:t>的值不同。</a:t>
            </a:r>
            <a:endParaRPr lang="en-US" altLang="zh-CN"/>
          </a:p>
          <a:p>
            <a:r>
              <a:rPr lang="en-US" altLang="zh-CN"/>
              <a:t>cwnd = ssthresh + 3 if </a:t>
            </a:r>
            <a:r>
              <a:rPr lang="zh-CN" altLang="en-US"/>
              <a:t>高速重传机制</a:t>
            </a:r>
            <a:endParaRPr lang="en-US" altLang="zh-CN"/>
          </a:p>
          <a:p>
            <a:r>
              <a:rPr lang="en-US" altLang="zh-CN"/>
              <a:t>cwnd = 1 if </a:t>
            </a:r>
            <a:r>
              <a:rPr lang="zh-CN" altLang="en-US"/>
              <a:t>超时重传机制</a:t>
            </a:r>
            <a:endParaRPr lang="en-US" altLang="zh-CN"/>
          </a:p>
          <a:p>
            <a:r>
              <a:rPr lang="zh-CN" altLang="en-US" b="1"/>
              <a:t>超时重发机制</a:t>
            </a:r>
            <a:endParaRPr lang="en-US" altLang="zh-CN" b="1"/>
          </a:p>
          <a:p>
            <a:r>
              <a:rPr lang="zh-CN" altLang="en-US"/>
              <a:t>超时重传机制</a:t>
            </a:r>
            <a:r>
              <a:rPr lang="en-US" altLang="zh-CN"/>
              <a:t>cwnd=1</a:t>
            </a:r>
            <a:r>
              <a:rPr lang="zh-CN" altLang="en-US"/>
              <a:t>，接着继续执行慢启动算法。当</a:t>
            </a:r>
            <a:r>
              <a:rPr lang="en-US" altLang="zh-CN"/>
              <a:t>cwnd&gt;=ssthresh</a:t>
            </a:r>
            <a:r>
              <a:rPr lang="zh-CN" altLang="en-US"/>
              <a:t>时开始线性增加，即为拥塞避免。</a:t>
            </a:r>
            <a:endParaRPr lang="en-US" altLang="zh-CN"/>
          </a:p>
          <a:p>
            <a:r>
              <a:rPr lang="zh-CN" altLang="en-US" b="1"/>
              <a:t>高速重传机制</a:t>
            </a:r>
            <a:endParaRPr lang="en-US" altLang="zh-CN" b="1"/>
          </a:p>
          <a:p>
            <a:r>
              <a:rPr lang="zh-CN" altLang="en-US" b="1"/>
              <a:t>快重传</a:t>
            </a:r>
            <a:endParaRPr lang="en-US" altLang="zh-CN" b="1"/>
          </a:p>
          <a:p>
            <a:r>
              <a:rPr lang="zh-CN" altLang="en-US"/>
              <a:t>高速重传机制采用的算法为快重传算法。</a:t>
            </a:r>
            <a:endParaRPr lang="en-US" altLang="zh-CN"/>
          </a:p>
          <a:p>
            <a:r>
              <a:rPr lang="zh-CN" altLang="en-US"/>
              <a:t>快重传算法没有超时，而是收到</a:t>
            </a:r>
            <a:r>
              <a:rPr lang="en-US" altLang="zh-CN"/>
              <a:t>3</a:t>
            </a:r>
            <a:r>
              <a:rPr lang="zh-CN" altLang="en-US"/>
              <a:t>个以上的重复的</a:t>
            </a:r>
            <a:r>
              <a:rPr lang="en-US" altLang="zh-CN"/>
              <a:t>ACK</a:t>
            </a:r>
            <a:r>
              <a:rPr lang="zh-CN" altLang="en-US"/>
              <a:t>即开始重传，随后进入快恢复算法。</a:t>
            </a:r>
            <a:endParaRPr lang="en-US" altLang="zh-CN"/>
          </a:p>
          <a:p>
            <a:r>
              <a:rPr lang="zh-CN" altLang="en-US" b="1"/>
              <a:t>快恢复</a:t>
            </a:r>
            <a:endParaRPr lang="en-US" altLang="zh-CN" b="1"/>
          </a:p>
          <a:p>
            <a:r>
              <a:rPr lang="zh-CN" altLang="en-US"/>
              <a:t>快恢复算法分</a:t>
            </a:r>
            <a:r>
              <a:rPr lang="en-US" altLang="zh-CN"/>
              <a:t>3</a:t>
            </a:r>
            <a:r>
              <a:rPr lang="zh-CN" altLang="en-US"/>
              <a:t>个步骤：</a:t>
            </a:r>
            <a:endParaRPr lang="en-US" altLang="zh-CN"/>
          </a:p>
          <a:p>
            <a:r>
              <a:rPr lang="zh-CN" altLang="en-US"/>
              <a:t>收到第</a:t>
            </a:r>
            <a:r>
              <a:rPr lang="en-US" altLang="zh-CN"/>
              <a:t>3</a:t>
            </a:r>
            <a:r>
              <a:rPr lang="zh-CN" altLang="en-US"/>
              <a:t>个重复确认的</a:t>
            </a:r>
            <a:r>
              <a:rPr lang="en-US" altLang="zh-CN"/>
              <a:t>ACK</a:t>
            </a:r>
            <a:r>
              <a:rPr lang="zh-CN" altLang="en-US"/>
              <a:t>时，</a:t>
            </a:r>
            <a:r>
              <a:rPr lang="en-US" altLang="zh-CN"/>
              <a:t>sstresh=</a:t>
            </a:r>
            <a:r>
              <a:rPr lang="zh-CN" altLang="en-US"/>
              <a:t>当前</a:t>
            </a:r>
            <a:r>
              <a:rPr lang="en-US" altLang="zh-CN"/>
              <a:t>cwnd</a:t>
            </a:r>
            <a:r>
              <a:rPr lang="zh-CN" altLang="en-US"/>
              <a:t>的一半，</a:t>
            </a:r>
            <a:r>
              <a:rPr lang="en-US" altLang="zh-CN"/>
              <a:t>cwnd=ssthresh+3</a:t>
            </a:r>
            <a:r>
              <a:rPr lang="zh-CN" altLang="en-US"/>
              <a:t>。发送重传数据。</a:t>
            </a:r>
            <a:endParaRPr lang="en-US" altLang="zh-CN"/>
          </a:p>
          <a:p>
            <a:r>
              <a:rPr lang="zh-CN" altLang="en-US"/>
              <a:t>没有收到新数据的</a:t>
            </a:r>
            <a:r>
              <a:rPr lang="en-US" altLang="zh-CN"/>
              <a:t>ACK</a:t>
            </a:r>
            <a:r>
              <a:rPr lang="zh-CN" altLang="en-US"/>
              <a:t>之前，</a:t>
            </a:r>
            <a:r>
              <a:rPr lang="en-US" altLang="zh-CN"/>
              <a:t>cwnd+1 if </a:t>
            </a:r>
            <a:r>
              <a:rPr lang="zh-CN" altLang="en-US"/>
              <a:t>收到重复的</a:t>
            </a:r>
            <a:r>
              <a:rPr lang="en-US" altLang="zh-CN"/>
              <a:t>ACK</a:t>
            </a:r>
            <a:r>
              <a:rPr lang="zh-CN" altLang="en-US"/>
              <a:t>；发送一个报文段 </a:t>
            </a:r>
            <a:r>
              <a:rPr lang="en-US" altLang="zh-CN"/>
              <a:t>if cwnd &gt; </a:t>
            </a:r>
            <a:r>
              <a:rPr lang="zh-CN" altLang="en-US"/>
              <a:t>未确认的报文大小。</a:t>
            </a:r>
            <a:endParaRPr lang="en-US" altLang="zh-CN"/>
          </a:p>
          <a:p>
            <a:r>
              <a:rPr lang="zh-CN" altLang="en-US"/>
              <a:t>收到新数据的</a:t>
            </a:r>
            <a:r>
              <a:rPr lang="en-US" altLang="zh-CN"/>
              <a:t>ACK</a:t>
            </a:r>
            <a:r>
              <a:rPr lang="zh-CN" altLang="en-US"/>
              <a:t>，</a:t>
            </a:r>
            <a:r>
              <a:rPr lang="en-US" altLang="zh-CN"/>
              <a:t>cwnd=ssthresh</a:t>
            </a:r>
            <a:r>
              <a:rPr lang="zh-CN" altLang="en-US"/>
              <a:t>（重传时</a:t>
            </a:r>
            <a:r>
              <a:rPr lang="en-US" altLang="zh-CN"/>
              <a:t>cwnd</a:t>
            </a:r>
            <a:r>
              <a:rPr lang="zh-CN" altLang="en-US"/>
              <a:t>的一半），开始拥塞避免。</a:t>
            </a:r>
            <a:endParaRPr lang="en-US" altLang="zh-CN"/>
          </a:p>
          <a:p>
            <a:endParaRPr lang="en-US" altLang="zh-CN"/>
          </a:p>
          <a:p>
            <a:r>
              <a:rPr lang="zh-CN" altLang="en-US"/>
              <a:t>作者：</a:t>
            </a:r>
            <a:r>
              <a:rPr lang="en-US" altLang="zh-CN"/>
              <a:t>Bejamin</a:t>
            </a:r>
          </a:p>
          <a:p>
            <a:r>
              <a:rPr lang="zh-CN" altLang="en-US"/>
              <a:t>链接：</a:t>
            </a:r>
            <a:r>
              <a:rPr lang="en-US" altLang="zh-CN"/>
              <a:t>https://www.jianshu.com/p/e715e439e4d4</a:t>
            </a:r>
            <a:endParaRPr lang="en-US" altLang="en-US">
              <a:ea typeface="宋体" panose="02010600030101010101" pitchFamily="2" charset="-122"/>
            </a:endParaRPr>
          </a:p>
        </p:txBody>
      </p:sp>
      <p:sp>
        <p:nvSpPr>
          <p:cNvPr id="61444" name="灯片编号占位符 3">
            <a:extLst>
              <a:ext uri="{FF2B5EF4-FFF2-40B4-BE49-F238E27FC236}">
                <a16:creationId xmlns:a16="http://schemas.microsoft.com/office/drawing/2014/main" id="{5A4E24E4-27B9-3597-C1E7-201B9F9581C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E1137EB-D3D4-453C-B8D9-9C715F1737D5}" type="slidenum">
              <a:rPr lang="en-US" altLang="en-US"/>
              <a:pPr/>
              <a:t>31</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0E9F6E1F-37EB-BA28-3521-7043B0757CF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a:extLst>
              <a:ext uri="{FF2B5EF4-FFF2-40B4-BE49-F238E27FC236}">
                <a16:creationId xmlns:a16="http://schemas.microsoft.com/office/drawing/2014/main" id="{7DC5D71F-EFB3-4F0F-A9B4-318230FBD7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宋体" panose="02010600030101010101" pitchFamily="2" charset="-122"/>
            </a:endParaRPr>
          </a:p>
        </p:txBody>
      </p:sp>
      <p:sp>
        <p:nvSpPr>
          <p:cNvPr id="63492" name="灯片编号占位符 3">
            <a:extLst>
              <a:ext uri="{FF2B5EF4-FFF2-40B4-BE49-F238E27FC236}">
                <a16:creationId xmlns:a16="http://schemas.microsoft.com/office/drawing/2014/main" id="{B9B40709-D839-B648-04CF-AFCBC046CB0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5741B24-718F-4523-9A16-4786316235A5}" type="slidenum">
              <a:rPr lang="en-US" altLang="en-US"/>
              <a:pPr/>
              <a:t>32</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65E80219-0003-9893-ACA8-5C420ED5B58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42D788FA-6BDB-F777-604C-94B6669EAA7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220" name="灯片编号占位符 3">
            <a:extLst>
              <a:ext uri="{FF2B5EF4-FFF2-40B4-BE49-F238E27FC236}">
                <a16:creationId xmlns:a16="http://schemas.microsoft.com/office/drawing/2014/main" id="{7C7B4FF8-6FE9-44E8-77CD-36D9162433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E4D6F2D-4236-427E-BFBD-9BE016F9FB02}" type="slidenum">
              <a:rPr lang="en-US" altLang="en-US"/>
              <a:pPr/>
              <a:t>3</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6236B7E2-64B9-0CE2-A918-FF23E2DB6B5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a:extLst>
              <a:ext uri="{FF2B5EF4-FFF2-40B4-BE49-F238E27FC236}">
                <a16:creationId xmlns:a16="http://schemas.microsoft.com/office/drawing/2014/main" id="{A49281CD-B3C7-B889-1AFE-60E56D91693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互联网结构复杂，各种异构网络互连而成，分组经过互联网传输，非常复杂</a:t>
            </a:r>
            <a:r>
              <a:rPr lang="en-US" altLang="zh-CN"/>
              <a:t> </a:t>
            </a:r>
            <a:r>
              <a:rPr lang="zh-CN" altLang="en-US"/>
              <a:t>，因此</a:t>
            </a:r>
            <a:r>
              <a:rPr lang="en-US" altLang="zh-CN"/>
              <a:t>IP</a:t>
            </a:r>
            <a:r>
              <a:rPr lang="zh-CN" altLang="en-US"/>
              <a:t>协议设计，简单快捷，可扩展；对可靠性做出牺牲</a:t>
            </a:r>
            <a:endParaRPr lang="en-US" altLang="zh-CN"/>
          </a:p>
          <a:p>
            <a:pPr eaLnBrk="1" hangingPunct="1">
              <a:spcBef>
                <a:spcPct val="0"/>
              </a:spcBef>
            </a:pPr>
            <a:r>
              <a:rPr lang="zh-CN" altLang="en-US"/>
              <a:t>点对点传输，针对主机</a:t>
            </a:r>
            <a:r>
              <a:rPr lang="en-US" altLang="zh-CN"/>
              <a:t>-</a:t>
            </a:r>
            <a:r>
              <a:rPr lang="zh-CN" altLang="en-US"/>
              <a:t>路由器之间的传输，和传输层的进程通信区分</a:t>
            </a:r>
            <a:endParaRPr lang="en-US" altLang="zh-CN"/>
          </a:p>
          <a:p>
            <a:pPr eaLnBrk="1" hangingPunct="1">
              <a:spcBef>
                <a:spcPct val="0"/>
              </a:spcBef>
            </a:pPr>
            <a:r>
              <a:rPr lang="en-US" altLang="zh-CN"/>
              <a:t>IP</a:t>
            </a:r>
            <a:r>
              <a:rPr lang="zh-CN" altLang="en-US"/>
              <a:t>协议屏蔽了实际物理网层协议的差异，底层网络有可能是广域网、城域网或者局域网互联，即使都是局域网，使用的数据链路层和物理层协议也不同</a:t>
            </a:r>
            <a:endParaRPr lang="en-US" altLang="zh-CN"/>
          </a:p>
          <a:p>
            <a:pPr eaLnBrk="1" hangingPunct="1">
              <a:spcBef>
                <a:spcPct val="0"/>
              </a:spcBef>
            </a:pPr>
            <a:endParaRPr lang="en-US" altLang="en-US">
              <a:ea typeface="宋体" panose="02010600030101010101" pitchFamily="2" charset="-122"/>
            </a:endParaRPr>
          </a:p>
        </p:txBody>
      </p:sp>
      <p:sp>
        <p:nvSpPr>
          <p:cNvPr id="65540" name="Slide Number Placeholder 3">
            <a:extLst>
              <a:ext uri="{FF2B5EF4-FFF2-40B4-BE49-F238E27FC236}">
                <a16:creationId xmlns:a16="http://schemas.microsoft.com/office/drawing/2014/main" id="{D4ED6EF8-67E3-96E4-097B-001EDCD4DD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E4B6EFC-47E3-40FA-8858-C7477DA5308E}" type="slidenum">
              <a:rPr lang="en-US" altLang="en-US">
                <a:latin typeface="Arial" panose="020B0604020202020204" pitchFamily="34" charset="0"/>
              </a:rPr>
              <a:pPr>
                <a:spcBef>
                  <a:spcPct val="0"/>
                </a:spcBef>
              </a:pPr>
              <a:t>33</a:t>
            </a:fld>
            <a:endParaRPr lang="en-US" altLang="en-US">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a:extLst>
              <a:ext uri="{FF2B5EF4-FFF2-40B4-BE49-F238E27FC236}">
                <a16:creationId xmlns:a16="http://schemas.microsoft.com/office/drawing/2014/main" id="{1E32D6C2-88C1-2331-AD57-B3BC23EF643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备注占位符 2">
            <a:extLst>
              <a:ext uri="{FF2B5EF4-FFF2-40B4-BE49-F238E27FC236}">
                <a16:creationId xmlns:a16="http://schemas.microsoft.com/office/drawing/2014/main" id="{3F0C6B9C-D26A-CC46-FCAB-D850E1FF1B3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宋体" panose="02010600030101010101" pitchFamily="2" charset="-122"/>
            </a:endParaRPr>
          </a:p>
        </p:txBody>
      </p:sp>
      <p:sp>
        <p:nvSpPr>
          <p:cNvPr id="67588" name="灯片编号占位符 3">
            <a:extLst>
              <a:ext uri="{FF2B5EF4-FFF2-40B4-BE49-F238E27FC236}">
                <a16:creationId xmlns:a16="http://schemas.microsoft.com/office/drawing/2014/main" id="{078E88FD-5C1B-A9D6-7DC4-543D8C0ACE1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DB9E92A-399B-49FA-8672-889569E616EC}" type="slidenum">
              <a:rPr lang="en-US" altLang="en-US"/>
              <a:pPr/>
              <a:t>34</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CFF1270F-11B8-9B13-4AB5-E8013CF45A4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D2CDA8D7-350B-9556-04EE-6E56CDFC148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宋体" panose="02010600030101010101" pitchFamily="2" charset="-122"/>
            </a:endParaRPr>
          </a:p>
        </p:txBody>
      </p:sp>
      <p:sp>
        <p:nvSpPr>
          <p:cNvPr id="69636" name="Slide Number Placeholder 3">
            <a:extLst>
              <a:ext uri="{FF2B5EF4-FFF2-40B4-BE49-F238E27FC236}">
                <a16:creationId xmlns:a16="http://schemas.microsoft.com/office/drawing/2014/main" id="{474E4BBC-8154-6DEC-571D-9BCB5377FA5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9171304-D722-4A6F-88A8-C519DF05ABEF}" type="slidenum">
              <a:rPr lang="en-US" altLang="en-US">
                <a:latin typeface="Arial" panose="020B0604020202020204" pitchFamily="34" charset="0"/>
              </a:rPr>
              <a:pPr>
                <a:spcBef>
                  <a:spcPct val="0"/>
                </a:spcBef>
              </a:pPr>
              <a:t>35</a:t>
            </a:fld>
            <a:endParaRPr lang="en-US" altLang="en-US">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E54C115A-6092-20C0-C0E4-4EAB9AE1844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a:extLst>
              <a:ext uri="{FF2B5EF4-FFF2-40B4-BE49-F238E27FC236}">
                <a16:creationId xmlns:a16="http://schemas.microsoft.com/office/drawing/2014/main" id="{F69E900C-BF0B-D8CC-C27A-0FDAE02FC5A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TW" altLang="en-US">
                <a:cs typeface="新細明體" panose="02020500000000000000" pitchFamily="18" charset="-120"/>
              </a:rPr>
              <a:t>主机号前若干位 作为子网号，</a:t>
            </a:r>
            <a:r>
              <a:rPr lang="zh-CN" altLang="en-US"/>
              <a:t>后面的仍为主机号</a:t>
            </a:r>
            <a:endParaRPr lang="en-US" altLang="zh-CN"/>
          </a:p>
          <a:p>
            <a:pPr eaLnBrk="1" hangingPunct="1">
              <a:spcBef>
                <a:spcPct val="0"/>
              </a:spcBef>
            </a:pPr>
            <a:r>
              <a:rPr lang="zh-CN" altLang="en-US"/>
              <a:t>这种方式可以应用在</a:t>
            </a:r>
            <a:r>
              <a:rPr lang="en-US" altLang="zh-CN"/>
              <a:t>A</a:t>
            </a:r>
            <a:r>
              <a:rPr lang="zh-CN" altLang="en-US"/>
              <a:t>、</a:t>
            </a:r>
            <a:r>
              <a:rPr lang="en-US" altLang="zh-CN"/>
              <a:t>B</a:t>
            </a:r>
            <a:r>
              <a:rPr lang="zh-CN" altLang="en-US"/>
              <a:t>、</a:t>
            </a:r>
            <a:r>
              <a:rPr lang="en-US" altLang="zh-CN"/>
              <a:t>C</a:t>
            </a:r>
            <a:r>
              <a:rPr lang="zh-CN" altLang="en-US"/>
              <a:t>类中，同一个子网的所有主机必须使用同一个子网号</a:t>
            </a:r>
            <a:endParaRPr lang="en-US" altLang="zh-CN"/>
          </a:p>
          <a:p>
            <a:pPr eaLnBrk="1" hangingPunct="1">
              <a:spcBef>
                <a:spcPct val="0"/>
              </a:spcBef>
            </a:pPr>
            <a:r>
              <a:rPr lang="zh-CN" altLang="en-US"/>
              <a:t>优点：外部节点寻址时，只要知道共同的网络地址，就可以先访问校园或者公司的路由器，再通过校园或者公司路由器访问内部某个网络，因此主干网的路由表负载很低。</a:t>
            </a:r>
            <a:endParaRPr lang="en-US" altLang="zh-CN"/>
          </a:p>
          <a:p>
            <a:pPr eaLnBrk="1" hangingPunct="1">
              <a:spcBef>
                <a:spcPct val="0"/>
              </a:spcBef>
            </a:pPr>
            <a:endParaRPr lang="en-US" altLang="zh-TW">
              <a:cs typeface="新細明體" panose="02020500000000000000" pitchFamily="18" charset="-120"/>
            </a:endParaRPr>
          </a:p>
          <a:p>
            <a:pPr eaLnBrk="1" hangingPunct="1">
              <a:spcBef>
                <a:spcPct val="0"/>
              </a:spcBef>
            </a:pPr>
            <a:r>
              <a:rPr lang="zh-CN" altLang="en-US"/>
              <a:t>主干网</a:t>
            </a:r>
            <a:r>
              <a:rPr lang="zh-TW" altLang="en-US">
                <a:cs typeface="新細明體" panose="02020500000000000000" pitchFamily="18" charset="-120"/>
              </a:rPr>
              <a:t>路由器处理到来的分组</a:t>
            </a:r>
            <a:r>
              <a:rPr lang="zh-CN" altLang="en-US"/>
              <a:t>：</a:t>
            </a:r>
            <a:r>
              <a:rPr lang="zh-TW" altLang="en-US">
                <a:cs typeface="新細明體" panose="02020500000000000000" pitchFamily="18" charset="-120"/>
              </a:rPr>
              <a:t>把子网掩码和</a:t>
            </a:r>
            <a:r>
              <a:rPr lang="en-US" altLang="zh-TW">
                <a:cs typeface="新細明體" panose="02020500000000000000" pitchFamily="18" charset="-120"/>
              </a:rPr>
              <a:t>IP</a:t>
            </a:r>
            <a:r>
              <a:rPr lang="zh-TW" altLang="en-US">
                <a:cs typeface="新細明體" panose="02020500000000000000" pitchFamily="18" charset="-120"/>
              </a:rPr>
              <a:t>地址进行逐位的“与”运算（</a:t>
            </a:r>
            <a:r>
              <a:rPr lang="en-US" altLang="zh-TW">
                <a:cs typeface="新細明體" panose="02020500000000000000" pitchFamily="18" charset="-120"/>
              </a:rPr>
              <a:t>AND</a:t>
            </a:r>
            <a:r>
              <a:rPr lang="zh-TW" altLang="en-US">
                <a:cs typeface="新細明體" panose="02020500000000000000" pitchFamily="18" charset="-120"/>
              </a:rPr>
              <a:t>）。就立即得出网络地址。</a:t>
            </a:r>
            <a:endParaRPr lang="en-US" altLang="zh-TW">
              <a:cs typeface="新細明體" panose="02020500000000000000" pitchFamily="18" charset="-120"/>
            </a:endParaRPr>
          </a:p>
          <a:p>
            <a:pPr eaLnBrk="1" hangingPunct="1">
              <a:spcBef>
                <a:spcPct val="0"/>
              </a:spcBef>
            </a:pPr>
            <a:r>
              <a:rPr lang="zh-CN" altLang="en-US"/>
              <a:t>判断为路由器某一端口连接的子网：将</a:t>
            </a:r>
            <a:r>
              <a:rPr lang="zh-TW" altLang="en-US">
                <a:cs typeface="新細明體" panose="02020500000000000000" pitchFamily="18" charset="-120"/>
              </a:rPr>
              <a:t>子网掩码的二进制值取反，再与</a:t>
            </a:r>
            <a:r>
              <a:rPr lang="en-US" altLang="zh-TW">
                <a:cs typeface="新細明體" panose="02020500000000000000" pitchFamily="18" charset="-120"/>
              </a:rPr>
              <a:t>IP</a:t>
            </a:r>
            <a:r>
              <a:rPr lang="zh-TW" altLang="en-US">
                <a:cs typeface="新細明體" panose="02020500000000000000" pitchFamily="18" charset="-120"/>
              </a:rPr>
              <a:t>地址进行与（</a:t>
            </a:r>
            <a:r>
              <a:rPr lang="en-US" altLang="zh-TW">
                <a:cs typeface="新細明體" panose="02020500000000000000" pitchFamily="18" charset="-120"/>
              </a:rPr>
              <a:t>AND</a:t>
            </a:r>
            <a:r>
              <a:rPr lang="zh-TW" altLang="en-US">
                <a:cs typeface="新細明體" panose="02020500000000000000" pitchFamily="18" charset="-120"/>
              </a:rPr>
              <a:t>）运算，得到的结果即为主机部分</a:t>
            </a:r>
            <a:endParaRPr lang="en-US" altLang="ja-JP">
              <a:ea typeface="宋体" panose="02010600030101010101" pitchFamily="2" charset="-122"/>
            </a:endParaRPr>
          </a:p>
          <a:p>
            <a:pPr eaLnBrk="1" hangingPunct="1">
              <a:spcBef>
                <a:spcPct val="0"/>
              </a:spcBef>
            </a:pPr>
            <a:endParaRPr lang="zh-TW" altLang="en-US">
              <a:cs typeface="新細明體" panose="02020500000000000000" pitchFamily="18" charset="-120"/>
            </a:endParaRPr>
          </a:p>
        </p:txBody>
      </p:sp>
      <p:sp>
        <p:nvSpPr>
          <p:cNvPr id="73732" name="Slide Number Placeholder 3">
            <a:extLst>
              <a:ext uri="{FF2B5EF4-FFF2-40B4-BE49-F238E27FC236}">
                <a16:creationId xmlns:a16="http://schemas.microsoft.com/office/drawing/2014/main" id="{3127D6DE-89DA-F9D9-086B-BC7A72D2DE9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8647FF2-E8CF-439A-9022-E4E40AB53EA5}" type="slidenum">
              <a:rPr lang="en-US" altLang="en-US">
                <a:latin typeface="Arial" panose="020B0604020202020204" pitchFamily="34" charset="0"/>
              </a:rPr>
              <a:pPr>
                <a:spcBef>
                  <a:spcPct val="0"/>
                </a:spcBef>
              </a:pPr>
              <a:t>36</a:t>
            </a:fld>
            <a:endParaRPr lang="en-US" altLang="en-US">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2C1EA7BA-8BC5-D233-F433-7DC12F17CC8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a:extLst>
              <a:ext uri="{FF2B5EF4-FFF2-40B4-BE49-F238E27FC236}">
                <a16:creationId xmlns:a16="http://schemas.microsoft.com/office/drawing/2014/main" id="{F7A0C418-5E98-994B-0847-72E9D77718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宋体" panose="02010600030101010101" pitchFamily="2" charset="-122"/>
            </a:endParaRPr>
          </a:p>
        </p:txBody>
      </p:sp>
      <p:sp>
        <p:nvSpPr>
          <p:cNvPr id="76804" name="Slide Number Placeholder 3">
            <a:extLst>
              <a:ext uri="{FF2B5EF4-FFF2-40B4-BE49-F238E27FC236}">
                <a16:creationId xmlns:a16="http://schemas.microsoft.com/office/drawing/2014/main" id="{12B9023B-C8AE-6CD6-D586-366B733DA36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F26F265-3562-48A8-84E2-869FAD4C875D}" type="slidenum">
              <a:rPr lang="en-US" altLang="en-US">
                <a:latin typeface="Arial" panose="020B0604020202020204" pitchFamily="34" charset="0"/>
              </a:rPr>
              <a:pPr>
                <a:spcBef>
                  <a:spcPct val="0"/>
                </a:spcBef>
              </a:pPr>
              <a:t>38</a:t>
            </a:fld>
            <a:endParaRPr lang="en-US" altLang="en-US">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a:extLst>
              <a:ext uri="{FF2B5EF4-FFF2-40B4-BE49-F238E27FC236}">
                <a16:creationId xmlns:a16="http://schemas.microsoft.com/office/drawing/2014/main" id="{B16B49C0-70C0-38F6-6447-EE616568E2E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备注占位符 2">
            <a:extLst>
              <a:ext uri="{FF2B5EF4-FFF2-40B4-BE49-F238E27FC236}">
                <a16:creationId xmlns:a16="http://schemas.microsoft.com/office/drawing/2014/main" id="{79614DD5-8231-8F55-D651-BA4940028CC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b="1"/>
              <a:t>版本（</a:t>
            </a:r>
            <a:r>
              <a:rPr lang="en-US" altLang="zh-CN" b="1"/>
              <a:t>Version</a:t>
            </a:r>
            <a:r>
              <a:rPr lang="zh-CN" altLang="en-US" b="1"/>
              <a:t>）</a:t>
            </a:r>
          </a:p>
          <a:p>
            <a:r>
              <a:rPr lang="zh-CN" altLang="en-US"/>
              <a:t>版本字段指定了</a:t>
            </a:r>
            <a:r>
              <a:rPr lang="en-US" altLang="zh-CN"/>
              <a:t>IP</a:t>
            </a:r>
            <a:r>
              <a:rPr lang="zh-CN" altLang="en-US"/>
              <a:t>数据报中使用的</a:t>
            </a:r>
            <a:r>
              <a:rPr lang="en-US" altLang="zh-CN"/>
              <a:t>IP</a:t>
            </a:r>
            <a:r>
              <a:rPr lang="zh-CN" altLang="en-US"/>
              <a:t>协议版本，占四位。如过协议是</a:t>
            </a:r>
            <a:r>
              <a:rPr lang="en-US" altLang="zh-CN"/>
              <a:t>IPV4</a:t>
            </a:r>
            <a:r>
              <a:rPr lang="zh-CN" altLang="en-US"/>
              <a:t>，则值为</a:t>
            </a:r>
            <a:r>
              <a:rPr lang="en-US" altLang="zh-CN"/>
              <a:t>0100</a:t>
            </a:r>
            <a:r>
              <a:rPr lang="zh-CN" altLang="en-US"/>
              <a:t>。</a:t>
            </a:r>
          </a:p>
          <a:p>
            <a:r>
              <a:rPr lang="zh-CN" altLang="en-US" b="1"/>
              <a:t>头部长度（</a:t>
            </a:r>
            <a:r>
              <a:rPr lang="en-US" altLang="zh-CN" b="1"/>
              <a:t>Header Length</a:t>
            </a:r>
            <a:r>
              <a:rPr lang="zh-CN" altLang="en-US" b="1"/>
              <a:t>）</a:t>
            </a:r>
          </a:p>
          <a:p>
            <a:r>
              <a:rPr lang="zh-CN" altLang="en-US"/>
              <a:t>头部长度字段指示</a:t>
            </a:r>
            <a:r>
              <a:rPr lang="en-US" altLang="zh-CN"/>
              <a:t>IP</a:t>
            </a:r>
            <a:r>
              <a:rPr lang="zh-CN" altLang="en-US"/>
              <a:t>数据报头部的总长度，</a:t>
            </a:r>
            <a:r>
              <a:rPr lang="en-US" altLang="zh-CN"/>
              <a:t>IP</a:t>
            </a:r>
            <a:r>
              <a:rPr lang="zh-CN" altLang="en-US"/>
              <a:t>数据报头部的总长度以</a:t>
            </a:r>
            <a:r>
              <a:rPr lang="en-US" altLang="zh-CN"/>
              <a:t>4</a:t>
            </a:r>
            <a:r>
              <a:rPr lang="zh-CN" altLang="en-US"/>
              <a:t>字节为单位，该字段占</a:t>
            </a:r>
            <a:r>
              <a:rPr lang="en-US" altLang="zh-CN"/>
              <a:t>4</a:t>
            </a:r>
            <a:r>
              <a:rPr lang="zh-CN" altLang="en-US"/>
              <a:t>位。当报头中无选项字段时，报头的总长度为</a:t>
            </a:r>
            <a:r>
              <a:rPr lang="en-US" altLang="zh-CN"/>
              <a:t>5</a:t>
            </a:r>
            <a:r>
              <a:rPr lang="zh-CN" altLang="en-US"/>
              <a:t>，也就是</a:t>
            </a:r>
            <a:r>
              <a:rPr lang="en-US" altLang="zh-CN"/>
              <a:t>5×4=205×4=20</a:t>
            </a:r>
            <a:r>
              <a:rPr lang="zh-CN" altLang="en-US"/>
              <a:t>字节（此时，报头长度的值为</a:t>
            </a:r>
            <a:r>
              <a:rPr lang="en-US" altLang="zh-CN"/>
              <a:t>0101</a:t>
            </a:r>
            <a:r>
              <a:rPr lang="zh-CN" altLang="en-US"/>
              <a:t>）。这就是说</a:t>
            </a:r>
            <a:r>
              <a:rPr lang="en-US" altLang="zh-CN"/>
              <a:t>IP</a:t>
            </a:r>
            <a:r>
              <a:rPr lang="zh-CN" altLang="en-US"/>
              <a:t>数据报头部固定部分长度为</a:t>
            </a:r>
            <a:r>
              <a:rPr lang="en-US" altLang="zh-CN"/>
              <a:t>20</a:t>
            </a:r>
            <a:r>
              <a:rPr lang="zh-CN" altLang="en-US"/>
              <a:t>字节。当</a:t>
            </a:r>
            <a:r>
              <a:rPr lang="en-US" altLang="zh-CN"/>
              <a:t>IP</a:t>
            </a:r>
            <a:r>
              <a:rPr lang="zh-CN" altLang="en-US"/>
              <a:t>头部长度为</a:t>
            </a:r>
            <a:r>
              <a:rPr lang="en-US" altLang="zh-CN"/>
              <a:t>1111</a:t>
            </a:r>
            <a:r>
              <a:rPr lang="zh-CN" altLang="en-US"/>
              <a:t>时，头部的固定长度为</a:t>
            </a:r>
            <a:r>
              <a:rPr lang="en-US" altLang="zh-CN"/>
              <a:t>15×4=6015×4=60</a:t>
            </a:r>
            <a:r>
              <a:rPr lang="zh-CN" altLang="en-US"/>
              <a:t>字节。但报头长度必须是</a:t>
            </a:r>
            <a:r>
              <a:rPr lang="en-US" altLang="zh-CN"/>
              <a:t>32</a:t>
            </a:r>
            <a:r>
              <a:rPr lang="zh-CN" altLang="en-US"/>
              <a:t>位（四字节）的整数倍，如果不是，需要在选项字段的填充（</a:t>
            </a:r>
            <a:r>
              <a:rPr lang="en-US" altLang="zh-CN"/>
              <a:t>PAD</a:t>
            </a:r>
            <a:r>
              <a:rPr lang="zh-CN" altLang="en-US"/>
              <a:t>）字段中补</a:t>
            </a:r>
            <a:r>
              <a:rPr lang="en-US" altLang="zh-CN"/>
              <a:t>0</a:t>
            </a:r>
            <a:r>
              <a:rPr lang="zh-CN" altLang="en-US"/>
              <a:t>凑齐。</a:t>
            </a:r>
          </a:p>
          <a:p>
            <a:r>
              <a:rPr lang="zh-CN" altLang="en-US" b="1"/>
              <a:t>服务类型（</a:t>
            </a:r>
            <a:r>
              <a:rPr lang="en-US" altLang="zh-CN" b="1"/>
              <a:t>Differentialted Services</a:t>
            </a:r>
            <a:r>
              <a:rPr lang="zh-CN" altLang="en-US" b="1"/>
              <a:t>）</a:t>
            </a:r>
          </a:p>
          <a:p>
            <a:r>
              <a:rPr lang="zh-CN" altLang="en-US"/>
              <a:t>最开始</a:t>
            </a:r>
            <a:r>
              <a:rPr lang="en-US" altLang="zh-CN"/>
              <a:t>IP</a:t>
            </a:r>
            <a:r>
              <a:rPr lang="zh-CN" altLang="en-US"/>
              <a:t>数据报的这个字段为优先级和服务类型字段，又称为服务类型（</a:t>
            </a:r>
            <a:r>
              <a:rPr lang="en-US" altLang="zh-CN"/>
              <a:t>ToS</a:t>
            </a:r>
            <a:r>
              <a:rPr lang="zh-CN" altLang="en-US"/>
              <a:t>）字段，用于表示数据报的优先级和服务类型，占八位。它包括一个</a:t>
            </a:r>
            <a:r>
              <a:rPr lang="en-US" altLang="zh-CN"/>
              <a:t>3</a:t>
            </a:r>
            <a:r>
              <a:rPr lang="zh-CN" altLang="en-US"/>
              <a:t>位长度的优先级、</a:t>
            </a:r>
            <a:r>
              <a:rPr lang="en-US" altLang="zh-CN"/>
              <a:t>4</a:t>
            </a:r>
            <a:r>
              <a:rPr lang="zh-CN" altLang="en-US"/>
              <a:t>位长度的标志位。标志位分别是</a:t>
            </a:r>
            <a:r>
              <a:rPr lang="en-US" altLang="zh-CN"/>
              <a:t>D</a:t>
            </a:r>
            <a:r>
              <a:rPr lang="zh-CN" altLang="en-US"/>
              <a:t>（</a:t>
            </a:r>
            <a:r>
              <a:rPr lang="en-US" altLang="zh-CN"/>
              <a:t>Delay</a:t>
            </a:r>
            <a:r>
              <a:rPr lang="zh-CN" altLang="en-US"/>
              <a:t>延迟）、</a:t>
            </a:r>
            <a:r>
              <a:rPr lang="en-US" altLang="zh-CN"/>
              <a:t>T</a:t>
            </a:r>
            <a:r>
              <a:rPr lang="zh-CN" altLang="en-US"/>
              <a:t>（</a:t>
            </a:r>
            <a:r>
              <a:rPr lang="en-US" altLang="zh-CN"/>
              <a:t>Throughput</a:t>
            </a:r>
            <a:r>
              <a:rPr lang="zh-CN" altLang="en-US"/>
              <a:t>吞吐量）、</a:t>
            </a:r>
            <a:r>
              <a:rPr lang="en-US" altLang="zh-CN"/>
              <a:t>R</a:t>
            </a:r>
            <a:r>
              <a:rPr lang="zh-CN" altLang="en-US"/>
              <a:t>（</a:t>
            </a:r>
            <a:r>
              <a:rPr lang="en-US" altLang="zh-CN"/>
              <a:t>Reliability</a:t>
            </a:r>
            <a:r>
              <a:rPr lang="zh-CN" altLang="en-US"/>
              <a:t>可靠性）和</a:t>
            </a:r>
            <a:r>
              <a:rPr lang="en-US" altLang="zh-CN"/>
              <a:t>C</a:t>
            </a:r>
            <a:r>
              <a:rPr lang="zh-CN" altLang="en-US"/>
              <a:t>（</a:t>
            </a:r>
            <a:r>
              <a:rPr lang="en-US" altLang="zh-CN"/>
              <a:t>Cost</a:t>
            </a:r>
            <a:r>
              <a:rPr lang="zh-CN" altLang="en-US"/>
              <a:t>开销），分别表示延迟、吞吐量、可靠性和开销值，用来获得更好的服务。最高</a:t>
            </a:r>
            <a:r>
              <a:rPr lang="en-US" altLang="zh-CN"/>
              <a:t>1</a:t>
            </a:r>
            <a:r>
              <a:rPr lang="zh-CN" altLang="en-US"/>
              <a:t>位未用。 </a:t>
            </a:r>
            <a:br>
              <a:rPr lang="zh-CN" altLang="en-US"/>
            </a:br>
            <a:r>
              <a:rPr lang="zh-CN" altLang="en-US" b="1"/>
              <a:t>总长度（</a:t>
            </a:r>
            <a:r>
              <a:rPr lang="en-US" altLang="zh-CN" b="1"/>
              <a:t>Total Length</a:t>
            </a:r>
            <a:r>
              <a:rPr lang="zh-CN" altLang="en-US" b="1"/>
              <a:t>）</a:t>
            </a:r>
          </a:p>
          <a:p>
            <a:r>
              <a:rPr lang="zh-CN" altLang="en-US"/>
              <a:t>总长度字段标识整个</a:t>
            </a:r>
            <a:r>
              <a:rPr lang="en-US" altLang="zh-CN"/>
              <a:t>IP</a:t>
            </a:r>
            <a:r>
              <a:rPr lang="zh-CN" altLang="en-US"/>
              <a:t>数据报的总长度，包括报头和数据部分，整个</a:t>
            </a:r>
            <a:r>
              <a:rPr lang="en-US" altLang="zh-CN"/>
              <a:t>IP</a:t>
            </a:r>
            <a:r>
              <a:rPr lang="zh-CN" altLang="en-US"/>
              <a:t>数据报的总长度以字节为单位，该字段占</a:t>
            </a:r>
            <a:r>
              <a:rPr lang="en-US" altLang="zh-CN"/>
              <a:t>16</a:t>
            </a:r>
            <a:r>
              <a:rPr lang="zh-CN" altLang="en-US"/>
              <a:t>位。由此可得出，</a:t>
            </a:r>
            <a:r>
              <a:rPr lang="en-US" altLang="zh-CN"/>
              <a:t>IPv4</a:t>
            </a:r>
            <a:r>
              <a:rPr lang="zh-CN" altLang="en-US"/>
              <a:t>数据报的最大长度为</a:t>
            </a:r>
            <a:r>
              <a:rPr lang="en-US" altLang="zh-CN"/>
              <a:t>216−1216−1</a:t>
            </a:r>
            <a:r>
              <a:rPr lang="zh-CN" altLang="en-US"/>
              <a:t>字节即</a:t>
            </a:r>
            <a:r>
              <a:rPr lang="en-US" altLang="zh-CN"/>
              <a:t>65535</a:t>
            </a:r>
            <a:r>
              <a:rPr lang="zh-CN" altLang="en-US"/>
              <a:t>字节（</a:t>
            </a:r>
            <a:r>
              <a:rPr lang="en-US" altLang="zh-CN"/>
              <a:t>64KB</a:t>
            </a:r>
            <a:r>
              <a:rPr lang="zh-CN" altLang="en-US"/>
              <a:t>）。 </a:t>
            </a:r>
            <a:br>
              <a:rPr lang="zh-CN" altLang="en-US"/>
            </a:br>
            <a:r>
              <a:rPr lang="zh-CN" altLang="en-US" b="1"/>
              <a:t>说明：在网络层下面的每一种数据链路层都有自己的格式，其中包括表示数据字段的最大长度，这称为最大传送单元（</a:t>
            </a:r>
            <a:r>
              <a:rPr lang="en-US" altLang="zh-CN" b="1"/>
              <a:t>Maximum Transfer Unit</a:t>
            </a:r>
            <a:r>
              <a:rPr lang="zh-CN" altLang="en-US" b="1"/>
              <a:t>，</a:t>
            </a:r>
            <a:r>
              <a:rPr lang="en-US" altLang="zh-CN" b="1"/>
              <a:t>MTU</a:t>
            </a:r>
            <a:r>
              <a:rPr lang="zh-CN" altLang="en-US" b="1"/>
              <a:t>）。当一个数据报封装成链路层的帧时，此数据报的总长度（包括报头和数据部分）一定不能超过下面的数据链路层的</a:t>
            </a:r>
            <a:r>
              <a:rPr lang="en-US" altLang="zh-CN" b="1"/>
              <a:t>MTU</a:t>
            </a:r>
            <a:r>
              <a:rPr lang="zh-CN" altLang="en-US" b="1"/>
              <a:t>值</a:t>
            </a:r>
            <a:endParaRPr lang="zh-CN" altLang="en-US"/>
          </a:p>
          <a:p>
            <a:r>
              <a:rPr lang="zh-CN" altLang="en-US" b="1"/>
              <a:t>标识（</a:t>
            </a:r>
            <a:r>
              <a:rPr lang="en-US" altLang="zh-CN" b="1"/>
              <a:t>Identification</a:t>
            </a:r>
            <a:r>
              <a:rPr lang="zh-CN" altLang="en-US" b="1"/>
              <a:t>）</a:t>
            </a:r>
          </a:p>
          <a:p>
            <a:r>
              <a:rPr lang="zh-CN" altLang="en-US"/>
              <a:t>标识字段用于表示</a:t>
            </a:r>
            <a:r>
              <a:rPr lang="en-US" altLang="zh-CN"/>
              <a:t>IP</a:t>
            </a:r>
            <a:r>
              <a:rPr lang="zh-CN" altLang="en-US"/>
              <a:t>数据报的标识符，占</a:t>
            </a:r>
            <a:r>
              <a:rPr lang="en-US" altLang="zh-CN"/>
              <a:t>16</a:t>
            </a:r>
            <a:r>
              <a:rPr lang="zh-CN" altLang="en-US"/>
              <a:t>位，每个</a:t>
            </a:r>
            <a:r>
              <a:rPr lang="en-US" altLang="zh-CN"/>
              <a:t>IP</a:t>
            </a:r>
            <a:r>
              <a:rPr lang="zh-CN" altLang="en-US"/>
              <a:t>数据报有一个唯一的标识符。</a:t>
            </a:r>
            <a:r>
              <a:rPr lang="en-US" altLang="zh-CN"/>
              <a:t>IP</a:t>
            </a:r>
            <a:r>
              <a:rPr lang="zh-CN" altLang="en-US"/>
              <a:t>软件在存储器中维持一个计数器，每产生一个数据报，计数器就加</a:t>
            </a:r>
            <a:r>
              <a:rPr lang="en-US" altLang="zh-CN"/>
              <a:t>1</a:t>
            </a:r>
            <a:r>
              <a:rPr lang="zh-CN" altLang="en-US"/>
              <a:t>，并将此值赋给整个标识字段。但整个标识并不是序号，因为</a:t>
            </a:r>
            <a:r>
              <a:rPr lang="en-US" altLang="zh-CN"/>
              <a:t>IP</a:t>
            </a:r>
            <a:r>
              <a:rPr lang="zh-CN" altLang="en-US"/>
              <a:t>是无连接服务，数据报不存在按序接受的问题。当数据报由于长度超过下面数据链路层的</a:t>
            </a:r>
            <a:r>
              <a:rPr lang="en-US" altLang="zh-CN"/>
              <a:t>MTU</a:t>
            </a:r>
            <a:r>
              <a:rPr lang="zh-CN" altLang="en-US"/>
              <a:t>（最大传输单元）值而必须分段的时候，这个标识符的值就被复制到所有的数据报分段的标识字段中。相同的标识字段的值分段后的各数据报分段最后能正确地组装成原来的数据报。</a:t>
            </a:r>
          </a:p>
          <a:p>
            <a:r>
              <a:rPr lang="zh-CN" altLang="en-US" b="1"/>
              <a:t>标志（</a:t>
            </a:r>
            <a:r>
              <a:rPr lang="en-US" altLang="zh-CN" b="1"/>
              <a:t>Flags</a:t>
            </a:r>
            <a:r>
              <a:rPr lang="zh-CN" altLang="en-US" b="1"/>
              <a:t>）</a:t>
            </a:r>
          </a:p>
          <a:p>
            <a:r>
              <a:rPr lang="zh-CN" altLang="en-US"/>
              <a:t>标志字段用以指出该</a:t>
            </a:r>
            <a:r>
              <a:rPr lang="en-US" altLang="zh-CN"/>
              <a:t>IP</a:t>
            </a:r>
            <a:r>
              <a:rPr lang="zh-CN" altLang="en-US"/>
              <a:t>数据报后面是否还有分段，也就是这个字段时分段标志，占</a:t>
            </a:r>
            <a:r>
              <a:rPr lang="en-US" altLang="zh-CN"/>
              <a:t>3</a:t>
            </a:r>
            <a:r>
              <a:rPr lang="zh-CN" altLang="en-US"/>
              <a:t>位。目前只有前两位有意义：最低以为记为</a:t>
            </a:r>
            <a:r>
              <a:rPr lang="en-US" altLang="zh-CN"/>
              <a:t>MF</a:t>
            </a:r>
            <a:r>
              <a:rPr lang="zh-CN" altLang="en-US"/>
              <a:t>（</a:t>
            </a:r>
            <a:r>
              <a:rPr lang="en-US" altLang="zh-CN"/>
              <a:t>More Fragment</a:t>
            </a:r>
            <a:r>
              <a:rPr lang="zh-CN" altLang="en-US"/>
              <a:t>），如果</a:t>
            </a:r>
            <a:r>
              <a:rPr lang="en-US" altLang="zh-CN"/>
              <a:t>MF=1</a:t>
            </a:r>
            <a:r>
              <a:rPr lang="zh-CN" altLang="en-US"/>
              <a:t>，则表示后面还有分段，如果</a:t>
            </a:r>
            <a:r>
              <a:rPr lang="en-US" altLang="zh-CN"/>
              <a:t>MF=0</a:t>
            </a:r>
            <a:r>
              <a:rPr lang="zh-CN" altLang="en-US"/>
              <a:t>表示这已是某个数据报的最后一个分段；中间一位记为</a:t>
            </a:r>
            <a:r>
              <a:rPr lang="en-US" altLang="zh-CN"/>
              <a:t>DF</a:t>
            </a:r>
            <a:r>
              <a:rPr lang="zh-CN" altLang="en-US"/>
              <a:t>（</a:t>
            </a:r>
            <a:r>
              <a:rPr lang="en-US" altLang="zh-CN"/>
              <a:t>Don’t Fragment</a:t>
            </a:r>
            <a:r>
              <a:rPr lang="zh-CN" altLang="en-US"/>
              <a:t>），当</a:t>
            </a:r>
            <a:r>
              <a:rPr lang="en-US" altLang="zh-CN"/>
              <a:t>DF=1</a:t>
            </a:r>
            <a:r>
              <a:rPr lang="zh-CN" altLang="en-US"/>
              <a:t>时表示不允许分段，</a:t>
            </a:r>
            <a:r>
              <a:rPr lang="en-US" altLang="zh-CN"/>
              <a:t>DF=0</a:t>
            </a:r>
            <a:r>
              <a:rPr lang="zh-CN" altLang="en-US"/>
              <a:t>表示允许分段；最高</a:t>
            </a:r>
            <a:r>
              <a:rPr lang="en-US" altLang="zh-CN"/>
              <a:t>1</a:t>
            </a:r>
            <a:r>
              <a:rPr lang="zh-CN" altLang="en-US"/>
              <a:t>位没有使用。</a:t>
            </a:r>
          </a:p>
          <a:p>
            <a:r>
              <a:rPr lang="zh-CN" altLang="en-US" b="1"/>
              <a:t>段偏移（</a:t>
            </a:r>
            <a:r>
              <a:rPr lang="en-US" altLang="zh-CN" b="1"/>
              <a:t>Fragment Offset</a:t>
            </a:r>
            <a:r>
              <a:rPr lang="zh-CN" altLang="en-US" b="1"/>
              <a:t>）</a:t>
            </a:r>
          </a:p>
          <a:p>
            <a:r>
              <a:rPr lang="zh-CN" altLang="en-US"/>
              <a:t>段偏移字段用以指出该分段在数据报中的相对位置，也就是说，相对于用户数据字段的起点，该分段从何处开始，占</a:t>
            </a:r>
            <a:r>
              <a:rPr lang="en-US" altLang="zh-CN"/>
              <a:t>13</a:t>
            </a:r>
            <a:r>
              <a:rPr lang="zh-CN" altLang="en-US"/>
              <a:t>位。若有分段，段偏移以</a:t>
            </a:r>
            <a:r>
              <a:rPr lang="en-US" altLang="zh-CN"/>
              <a:t>8</a:t>
            </a:r>
            <a:r>
              <a:rPr lang="zh-CN" altLang="en-US"/>
              <a:t>字节为偏移单位，即每个分段的长度一定是</a:t>
            </a:r>
            <a:r>
              <a:rPr lang="en-US" altLang="zh-CN"/>
              <a:t>8</a:t>
            </a:r>
            <a:r>
              <a:rPr lang="zh-CN" altLang="en-US"/>
              <a:t>字节（</a:t>
            </a:r>
            <a:r>
              <a:rPr lang="en-US" altLang="zh-CN"/>
              <a:t>64</a:t>
            </a:r>
            <a:r>
              <a:rPr lang="zh-CN" altLang="en-US"/>
              <a:t>位）的整数倍。第一个分段偏移值就是</a:t>
            </a:r>
            <a:r>
              <a:rPr lang="en-US" altLang="zh-CN"/>
              <a:t>0 0000 0000 0000</a:t>
            </a:r>
            <a:r>
              <a:rPr lang="zh-CN" altLang="en-US"/>
              <a:t>，如果第一个分段一共是</a:t>
            </a:r>
            <a:r>
              <a:rPr lang="en-US" altLang="zh-CN"/>
              <a:t>64</a:t>
            </a:r>
            <a:r>
              <a:rPr lang="zh-CN" altLang="en-US"/>
              <a:t>字节，则</a:t>
            </a:r>
            <a:r>
              <a:rPr lang="en-US" altLang="zh-CN"/>
              <a:t>0 0000 0000 1001</a:t>
            </a:r>
            <a:r>
              <a:rPr lang="zh-CN" altLang="en-US"/>
              <a:t>，相当于</a:t>
            </a:r>
            <a:r>
              <a:rPr lang="en-US" altLang="zh-CN"/>
              <a:t>10</a:t>
            </a:r>
            <a:r>
              <a:rPr lang="zh-CN" altLang="en-US"/>
              <a:t>进制数的</a:t>
            </a:r>
            <a:r>
              <a:rPr lang="en-US" altLang="zh-CN"/>
              <a:t>9</a:t>
            </a:r>
            <a:r>
              <a:rPr lang="zh-CN" altLang="en-US"/>
              <a:t>，因为从第</a:t>
            </a:r>
            <a:r>
              <a:rPr lang="en-US" altLang="zh-CN"/>
              <a:t>9</a:t>
            </a:r>
            <a:r>
              <a:rPr lang="zh-CN" altLang="en-US"/>
              <a:t>个“</a:t>
            </a:r>
            <a:r>
              <a:rPr lang="en-US" altLang="zh-CN"/>
              <a:t>8</a:t>
            </a:r>
            <a:r>
              <a:rPr lang="zh-CN" altLang="en-US"/>
              <a:t>字节”数据块开始的。如果没有分段，则该字段值为</a:t>
            </a:r>
            <a:r>
              <a:rPr lang="en-US" altLang="zh-CN"/>
              <a:t>0</a:t>
            </a:r>
            <a:r>
              <a:rPr lang="zh-CN" altLang="en-US"/>
              <a:t>。</a:t>
            </a:r>
          </a:p>
          <a:p>
            <a:r>
              <a:rPr lang="zh-CN" altLang="en-US" b="1"/>
              <a:t>生存时间（</a:t>
            </a:r>
            <a:r>
              <a:rPr lang="en-US" altLang="zh-CN" b="1"/>
              <a:t>Time To Live</a:t>
            </a:r>
            <a:r>
              <a:rPr lang="zh-CN" altLang="en-US" b="1"/>
              <a:t>）</a:t>
            </a:r>
          </a:p>
          <a:p>
            <a:r>
              <a:rPr lang="zh-CN" altLang="en-US"/>
              <a:t>生存时间字段</a:t>
            </a:r>
            <a:r>
              <a:rPr lang="en-US" altLang="zh-CN"/>
              <a:t>TTL</a:t>
            </a:r>
            <a:r>
              <a:rPr lang="zh-CN" altLang="en-US"/>
              <a:t>规定了一个数据报在被丢弃之前所允许经过的路由器数，每经过一个路由器，则</a:t>
            </a:r>
            <a:r>
              <a:rPr lang="en-US" altLang="zh-CN"/>
              <a:t>TTL</a:t>
            </a:r>
            <a:r>
              <a:rPr lang="zh-CN" altLang="en-US"/>
              <a:t>减</a:t>
            </a:r>
            <a:r>
              <a:rPr lang="en-US" altLang="zh-CN"/>
              <a:t>1</a:t>
            </a:r>
            <a:r>
              <a:rPr lang="zh-CN" altLang="en-US"/>
              <a:t>，当</a:t>
            </a:r>
            <a:r>
              <a:rPr lang="en-US" altLang="zh-CN"/>
              <a:t>TTL</a:t>
            </a:r>
            <a:r>
              <a:rPr lang="zh-CN" altLang="en-US"/>
              <a:t>值为</a:t>
            </a:r>
            <a:r>
              <a:rPr lang="en-US" altLang="zh-CN"/>
              <a:t>0</a:t>
            </a:r>
            <a:r>
              <a:rPr lang="zh-CN" altLang="en-US"/>
              <a:t>时，就丢弃这个数据报。设定生存时间是为了防止数据报在网络中无限制地循环转发。</a:t>
            </a:r>
          </a:p>
          <a:p>
            <a:r>
              <a:rPr lang="zh-CN" altLang="en-US" b="1"/>
              <a:t>协议（</a:t>
            </a:r>
            <a:r>
              <a:rPr lang="en-US" altLang="zh-CN" b="1"/>
              <a:t>Protocol</a:t>
            </a:r>
            <a:r>
              <a:rPr lang="zh-CN" altLang="en-US" b="1"/>
              <a:t>）</a:t>
            </a:r>
          </a:p>
          <a:p>
            <a:r>
              <a:rPr lang="zh-CN" altLang="en-US"/>
              <a:t>协议字段用来标识此</a:t>
            </a:r>
            <a:r>
              <a:rPr lang="en-US" altLang="zh-CN"/>
              <a:t>IP</a:t>
            </a:r>
            <a:r>
              <a:rPr lang="zh-CN" altLang="en-US"/>
              <a:t>数据报在传输层所采用的协议类型（如</a:t>
            </a:r>
            <a:r>
              <a:rPr lang="en-US" altLang="zh-CN"/>
              <a:t>TCP</a:t>
            </a:r>
            <a:r>
              <a:rPr lang="zh-CN" altLang="en-US"/>
              <a:t>、</a:t>
            </a:r>
            <a:r>
              <a:rPr lang="en-US" altLang="zh-CN"/>
              <a:t>OSPF</a:t>
            </a:r>
            <a:r>
              <a:rPr lang="zh-CN" altLang="en-US"/>
              <a:t>或</a:t>
            </a:r>
            <a:r>
              <a:rPr lang="en-US" altLang="zh-CN"/>
              <a:t>ICMP</a:t>
            </a:r>
            <a:r>
              <a:rPr lang="zh-CN" altLang="en-US"/>
              <a:t>等等），以便使目的主机的</a:t>
            </a:r>
            <a:r>
              <a:rPr lang="en-US" altLang="zh-CN"/>
              <a:t>IP</a:t>
            </a:r>
            <a:r>
              <a:rPr lang="zh-CN" altLang="en-US"/>
              <a:t>层直到应将数据部分上交给哪个处理过程，占</a:t>
            </a:r>
            <a:r>
              <a:rPr lang="en-US" altLang="zh-CN"/>
              <a:t>8</a:t>
            </a:r>
            <a:r>
              <a:rPr lang="zh-CN" altLang="en-US"/>
              <a:t>位。</a:t>
            </a:r>
            <a:endParaRPr lang="en-US" altLang="zh-CN"/>
          </a:p>
          <a:p>
            <a:r>
              <a:rPr lang="zh-CN" altLang="en-US" b="1"/>
              <a:t>校验和（</a:t>
            </a:r>
            <a:r>
              <a:rPr lang="en-US" altLang="zh-CN" b="1"/>
              <a:t>Checksum</a:t>
            </a:r>
            <a:r>
              <a:rPr lang="zh-CN" altLang="en-US" b="1"/>
              <a:t>）</a:t>
            </a:r>
          </a:p>
          <a:p>
            <a:r>
              <a:rPr lang="zh-CN" altLang="en-US"/>
              <a:t>校验和字段用来检验</a:t>
            </a:r>
            <a:r>
              <a:rPr lang="en-US" altLang="zh-CN"/>
              <a:t>IP</a:t>
            </a:r>
            <a:r>
              <a:rPr lang="zh-CN" altLang="en-US"/>
              <a:t>数据报的报头部分（不包过“数据”部分）在传输到接收端后是否发生了变化，占</a:t>
            </a:r>
            <a:r>
              <a:rPr lang="en-US" altLang="zh-CN"/>
              <a:t>16</a:t>
            </a:r>
            <a:r>
              <a:rPr lang="zh-CN" altLang="en-US"/>
              <a:t>位。这是因为数据报每经过一个路由器，路由器都要重新计算一下报头检验和（因为一些字段，如生存时间、标识、段偏移等都可能发生变化），不检验数据部分可减少计算的工作量。</a:t>
            </a:r>
          </a:p>
          <a:p>
            <a:endParaRPr lang="en-US" altLang="zh-CN"/>
          </a:p>
        </p:txBody>
      </p:sp>
      <p:sp>
        <p:nvSpPr>
          <p:cNvPr id="83972" name="灯片编号占位符 3">
            <a:extLst>
              <a:ext uri="{FF2B5EF4-FFF2-40B4-BE49-F238E27FC236}">
                <a16:creationId xmlns:a16="http://schemas.microsoft.com/office/drawing/2014/main" id="{B2358C70-CE5F-8A75-5AEC-BD54962687D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389EFFD-6E17-48FD-B1BD-245C8FFB0C88}" type="slidenum">
              <a:rPr lang="en-US" altLang="en-US"/>
              <a:pPr/>
              <a:t>39</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EEDE68E1-76F0-662F-8223-C190CA8D2CB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a:extLst>
              <a:ext uri="{FF2B5EF4-FFF2-40B4-BE49-F238E27FC236}">
                <a16:creationId xmlns:a16="http://schemas.microsoft.com/office/drawing/2014/main" id="{B5B893B0-613C-FAC9-84E8-65C889850A1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宋体" panose="02010600030101010101" pitchFamily="2" charset="-122"/>
            </a:endParaRPr>
          </a:p>
        </p:txBody>
      </p:sp>
      <p:sp>
        <p:nvSpPr>
          <p:cNvPr id="88068" name="Slide Number Placeholder 3">
            <a:extLst>
              <a:ext uri="{FF2B5EF4-FFF2-40B4-BE49-F238E27FC236}">
                <a16:creationId xmlns:a16="http://schemas.microsoft.com/office/drawing/2014/main" id="{430B7DC4-11B8-5543-75C6-B8273A11C99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D49CADA-A78D-46E7-838B-DB35D1FCF294}" type="slidenum">
              <a:rPr lang="en-US" altLang="en-US">
                <a:latin typeface="Arial" panose="020B0604020202020204" pitchFamily="34" charset="0"/>
              </a:rPr>
              <a:pPr>
                <a:spcBef>
                  <a:spcPct val="0"/>
                </a:spcBef>
              </a:pPr>
              <a:t>40</a:t>
            </a:fld>
            <a:endParaRPr lang="en-US" altLang="en-US">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BEC31987-5A2C-4DF6-B671-E7DE6CDBBF2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a:extLst>
              <a:ext uri="{FF2B5EF4-FFF2-40B4-BE49-F238E27FC236}">
                <a16:creationId xmlns:a16="http://schemas.microsoft.com/office/drawing/2014/main" id="{B1AC5139-9A2D-28EA-0DCD-F5ABED6B24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路由选择变成：从匹配结果中选择具有最长网络前缀的路由</a:t>
            </a:r>
            <a:endParaRPr lang="en-US" altLang="en-US">
              <a:ea typeface="宋体" panose="02010600030101010101" pitchFamily="2" charset="-122"/>
            </a:endParaRPr>
          </a:p>
        </p:txBody>
      </p:sp>
      <p:sp>
        <p:nvSpPr>
          <p:cNvPr id="90116" name="Slide Number Placeholder 3">
            <a:extLst>
              <a:ext uri="{FF2B5EF4-FFF2-40B4-BE49-F238E27FC236}">
                <a16:creationId xmlns:a16="http://schemas.microsoft.com/office/drawing/2014/main" id="{36C3EAED-3A09-3186-9C12-F8045B22D72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A1A5149-78CE-42B8-9DA0-EBB923892718}" type="slidenum">
              <a:rPr lang="en-US" altLang="en-US">
                <a:latin typeface="Arial" panose="020B0604020202020204" pitchFamily="34" charset="0"/>
              </a:rPr>
              <a:pPr>
                <a:spcBef>
                  <a:spcPct val="0"/>
                </a:spcBef>
              </a:pPr>
              <a:t>41</a:t>
            </a:fld>
            <a:endParaRPr lang="en-US" altLang="en-US">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a:extLst>
              <a:ext uri="{FF2B5EF4-FFF2-40B4-BE49-F238E27FC236}">
                <a16:creationId xmlns:a16="http://schemas.microsoft.com/office/drawing/2014/main" id="{9B314837-0A28-1266-0827-B3E11842B7B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备注占位符 2">
            <a:extLst>
              <a:ext uri="{FF2B5EF4-FFF2-40B4-BE49-F238E27FC236}">
                <a16:creationId xmlns:a16="http://schemas.microsoft.com/office/drawing/2014/main" id="{CF5E1466-2D65-84C2-87AF-2AF15D64750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solidFill>
                  <a:schemeClr val="tx2"/>
                </a:solidFill>
              </a:rPr>
              <a:t>最长前缀匹配：</a:t>
            </a:r>
            <a:r>
              <a:rPr lang="zh-CN" altLang="en-US">
                <a:solidFill>
                  <a:schemeClr val="tx2"/>
                </a:solidFill>
                <a:latin typeface="Verdana" panose="020B0604030504040204" pitchFamily="34" charset="0"/>
              </a:rPr>
              <a:t>从匹配结果中选择具有</a:t>
            </a:r>
            <a:r>
              <a:rPr lang="zh-CN" altLang="en-US">
                <a:solidFill>
                  <a:srgbClr val="FF0000"/>
                </a:solidFill>
                <a:latin typeface="Verdana" panose="020B0604030504040204" pitchFamily="34" charset="0"/>
              </a:rPr>
              <a:t>最长网络前缀</a:t>
            </a:r>
            <a:r>
              <a:rPr lang="zh-CN" altLang="en-US">
                <a:solidFill>
                  <a:schemeClr val="tx2"/>
                </a:solidFill>
                <a:latin typeface="Verdana" panose="020B0604030504040204" pitchFamily="34" charset="0"/>
              </a:rPr>
              <a:t>的路由</a:t>
            </a:r>
          </a:p>
          <a:p>
            <a:endParaRPr lang="en-US" altLang="zh-CN"/>
          </a:p>
        </p:txBody>
      </p:sp>
      <p:sp>
        <p:nvSpPr>
          <p:cNvPr id="92164" name="灯片编号占位符 3">
            <a:extLst>
              <a:ext uri="{FF2B5EF4-FFF2-40B4-BE49-F238E27FC236}">
                <a16:creationId xmlns:a16="http://schemas.microsoft.com/office/drawing/2014/main" id="{22E7B997-2E3D-1455-6743-5DF38175E6E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A58C696-9B4D-4C71-9B23-3185257A3857}" type="slidenum">
              <a:rPr lang="en-US" altLang="en-US"/>
              <a:pPr/>
              <a:t>42</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a:extLst>
              <a:ext uri="{FF2B5EF4-FFF2-40B4-BE49-F238E27FC236}">
                <a16:creationId xmlns:a16="http://schemas.microsoft.com/office/drawing/2014/main" id="{E543BBDE-EE12-C835-C9DC-9D67544DC97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备注占位符 2">
            <a:extLst>
              <a:ext uri="{FF2B5EF4-FFF2-40B4-BE49-F238E27FC236}">
                <a16:creationId xmlns:a16="http://schemas.microsoft.com/office/drawing/2014/main" id="{EADC0152-EB6F-84B2-4CE3-973C31F350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4212" name="灯片编号占位符 3">
            <a:extLst>
              <a:ext uri="{FF2B5EF4-FFF2-40B4-BE49-F238E27FC236}">
                <a16:creationId xmlns:a16="http://schemas.microsoft.com/office/drawing/2014/main" id="{F301BC4D-204E-CEE7-75F7-94FFD6ED1E8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1416F64-150C-4A50-88BD-19F4B44686C3}" type="slidenum">
              <a:rPr lang="en-US" altLang="en-US"/>
              <a:pPr/>
              <a:t>43</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47DBFFDC-8986-47D7-91FB-FB55B9BF10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EF15CF5-9AB9-4A2C-B05C-2E0451A5A5DA}" type="slidenum">
              <a:rPr lang="zh-TW" altLang="en-US" smtClean="0">
                <a:latin typeface="Arial" panose="020B0604020202020204" pitchFamily="34" charset="0"/>
                <a:ea typeface="PMingLiU" panose="02020500000000000000" pitchFamily="18" charset="-120"/>
              </a:rPr>
              <a:pPr>
                <a:spcBef>
                  <a:spcPct val="0"/>
                </a:spcBef>
              </a:pPr>
              <a:t>5</a:t>
            </a:fld>
            <a:endParaRPr lang="en-US" altLang="zh-TW">
              <a:latin typeface="Arial" panose="020B0604020202020204" pitchFamily="34" charset="0"/>
              <a:ea typeface="PMingLiU" panose="02020500000000000000" pitchFamily="18" charset="-120"/>
            </a:endParaRPr>
          </a:p>
        </p:txBody>
      </p:sp>
      <p:sp>
        <p:nvSpPr>
          <p:cNvPr id="24579" name="Rectangle 2">
            <a:extLst>
              <a:ext uri="{FF2B5EF4-FFF2-40B4-BE49-F238E27FC236}">
                <a16:creationId xmlns:a16="http://schemas.microsoft.com/office/drawing/2014/main" id="{66578359-A025-42B1-B5B2-D80F3DFDDE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0" name="Rectangle 3">
            <a:extLst>
              <a:ext uri="{FF2B5EF4-FFF2-40B4-BE49-F238E27FC236}">
                <a16:creationId xmlns:a16="http://schemas.microsoft.com/office/drawing/2014/main" id="{937C5F05-840D-4205-BF8C-94951A6437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a:extLst>
              <a:ext uri="{FF2B5EF4-FFF2-40B4-BE49-F238E27FC236}">
                <a16:creationId xmlns:a16="http://schemas.microsoft.com/office/drawing/2014/main" id="{87D28076-631F-C39A-B9FB-28BB1A9DD8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备注占位符 2">
            <a:extLst>
              <a:ext uri="{FF2B5EF4-FFF2-40B4-BE49-F238E27FC236}">
                <a16:creationId xmlns:a16="http://schemas.microsoft.com/office/drawing/2014/main" id="{F5B3AEB0-381E-A568-FF49-271C6DBF44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路由信息协议</a:t>
            </a:r>
            <a:r>
              <a:rPr lang="en-US" altLang="zh-CN" dirty="0"/>
              <a:t>RIP</a:t>
            </a:r>
            <a:r>
              <a:rPr lang="zh-CN" altLang="en-US" dirty="0"/>
              <a:t>（</a:t>
            </a:r>
            <a:r>
              <a:rPr lang="en-US" altLang="zh-CN" dirty="0"/>
              <a:t>Routing Information Protocol</a:t>
            </a:r>
            <a:r>
              <a:rPr lang="zh-CN" altLang="en-US" dirty="0"/>
              <a:t>）是基于距离矢量算法的路由协议，利用跳数来作为计量标准。在带宽、配置和管理方面要求较低，主要适合于规模较小的网络中。</a:t>
            </a:r>
            <a:endParaRPr lang="en-US" altLang="zh-CN" dirty="0"/>
          </a:p>
          <a:p>
            <a:r>
              <a:rPr lang="zh-CN" altLang="en-US" dirty="0">
                <a:solidFill>
                  <a:schemeClr val="tx2"/>
                </a:solidFill>
                <a:latin typeface="Times New Roman" panose="02020603050405020304" pitchFamily="18" charset="0"/>
              </a:rPr>
              <a:t>周期性向相邻路由器告知本地路由器可以到达的网络，以及到达该网络的距离（跳数）</a:t>
            </a:r>
            <a:endParaRPr lang="en-US" altLang="zh-CN" dirty="0">
              <a:solidFill>
                <a:schemeClr val="tx2"/>
              </a:solidFill>
              <a:latin typeface="Times New Roman" panose="02020603050405020304" pitchFamily="18" charset="0"/>
              <a:cs typeface="Times New Roman" panose="02020603050405020304" pitchFamily="18" charset="0"/>
            </a:endParaRPr>
          </a:p>
          <a:p>
            <a:endParaRPr lang="en-US" altLang="zh-CN" dirty="0"/>
          </a:p>
        </p:txBody>
      </p:sp>
      <p:sp>
        <p:nvSpPr>
          <p:cNvPr id="96260" name="灯片编号占位符 3">
            <a:extLst>
              <a:ext uri="{FF2B5EF4-FFF2-40B4-BE49-F238E27FC236}">
                <a16:creationId xmlns:a16="http://schemas.microsoft.com/office/drawing/2014/main" id="{3E539955-118D-7B0A-E4E4-7E954FF3DA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757000F-5D63-491E-8814-0EF4FAADAFD0}" type="slidenum">
              <a:rPr lang="en-US" altLang="en-US"/>
              <a:pPr/>
              <a:t>44</a:t>
            </a:fld>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a:extLst>
              <a:ext uri="{FF2B5EF4-FFF2-40B4-BE49-F238E27FC236}">
                <a16:creationId xmlns:a16="http://schemas.microsoft.com/office/drawing/2014/main" id="{72039D12-922B-4CA1-E944-81F39011EB1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备注占位符 2">
            <a:extLst>
              <a:ext uri="{FF2B5EF4-FFF2-40B4-BE49-F238E27FC236}">
                <a16:creationId xmlns:a16="http://schemas.microsoft.com/office/drawing/2014/main" id="{B94BE3C1-9363-0938-C6D6-3497522F7C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OSPF(Open Shortest Path First</a:t>
            </a:r>
            <a:r>
              <a:rPr lang="zh-CN" altLang="en-US" dirty="0"/>
              <a:t>开放式最短路径优先）是一个内部网关协议</a:t>
            </a:r>
            <a:r>
              <a:rPr lang="en-US" altLang="zh-CN" dirty="0"/>
              <a:t>(Interior Gateway Protocol，</a:t>
            </a:r>
            <a:r>
              <a:rPr lang="zh-CN" altLang="en-US" dirty="0"/>
              <a:t>简称</a:t>
            </a:r>
            <a:r>
              <a:rPr lang="en-US" altLang="zh-CN" dirty="0"/>
              <a:t>IGP），</a:t>
            </a:r>
            <a:r>
              <a:rPr lang="zh-CN" altLang="en-US" dirty="0"/>
              <a:t>用于在单一自治系统（</a:t>
            </a:r>
            <a:r>
              <a:rPr lang="en-US" altLang="zh-CN" dirty="0"/>
              <a:t>autonomous </a:t>
            </a:r>
            <a:r>
              <a:rPr lang="en-US" altLang="zh-CN" dirty="0" err="1"/>
              <a:t>system,AS</a:t>
            </a:r>
            <a:r>
              <a:rPr lang="en-US" altLang="zh-CN" dirty="0"/>
              <a:t>）</a:t>
            </a:r>
            <a:r>
              <a:rPr lang="zh-CN" altLang="en-US" dirty="0"/>
              <a:t>内决策路由。是对链路状态路由协议的一种实现，隶属内部网关协议（</a:t>
            </a:r>
            <a:r>
              <a:rPr lang="en-US" altLang="zh-CN" dirty="0"/>
              <a:t>IGP），</a:t>
            </a:r>
            <a:r>
              <a:rPr lang="zh-CN" altLang="en-US" dirty="0"/>
              <a:t>故运作于自治系统内部。著名的迪克斯加算法</a:t>
            </a:r>
            <a:r>
              <a:rPr lang="en-US" altLang="zh-CN" dirty="0"/>
              <a:t>(Dijkstra)</a:t>
            </a:r>
            <a:r>
              <a:rPr lang="zh-CN" altLang="en-US" dirty="0"/>
              <a:t>被用来计算最短路径树。</a:t>
            </a:r>
            <a:endParaRPr lang="en-US" altLang="zh-CN" dirty="0"/>
          </a:p>
          <a:p>
            <a:r>
              <a:rPr lang="zh-CN" altLang="en-US" dirty="0">
                <a:solidFill>
                  <a:schemeClr val="tx2"/>
                </a:solidFill>
                <a:latin typeface="Times New Roman" panose="02020603050405020304" pitchFamily="18" charset="0"/>
              </a:rPr>
              <a:t>在链路状态发生变化时，用泛洪法向所有路由器发送该信息（</a:t>
            </a:r>
            <a:r>
              <a:rPr lang="en-US" altLang="zh-CN" dirty="0">
                <a:solidFill>
                  <a:srgbClr val="FF0000"/>
                </a:solidFill>
                <a:latin typeface="Times New Roman" panose="02020603050405020304" pitchFamily="18" charset="0"/>
                <a:cs typeface="Times New Roman" panose="02020603050405020304" pitchFamily="18" charset="0"/>
              </a:rPr>
              <a:t>RIP</a:t>
            </a:r>
            <a:r>
              <a:rPr lang="zh-CN" altLang="en-US" dirty="0">
                <a:solidFill>
                  <a:srgbClr val="FF0000"/>
                </a:solidFill>
                <a:latin typeface="Times New Roman" panose="02020603050405020304" pitchFamily="18" charset="0"/>
              </a:rPr>
              <a:t>仅向相邻路由器通报</a:t>
            </a:r>
            <a:r>
              <a:rPr lang="zh-CN" altLang="en-US" dirty="0">
                <a:solidFill>
                  <a:schemeClr val="tx2"/>
                </a:solidFill>
                <a:latin typeface="Times New Roman" panose="02020603050405020304" pitchFamily="18" charset="0"/>
              </a:rPr>
              <a:t>）</a:t>
            </a:r>
            <a:endParaRPr lang="en-US" altLang="zh-CN" dirty="0"/>
          </a:p>
        </p:txBody>
      </p:sp>
      <p:sp>
        <p:nvSpPr>
          <p:cNvPr id="98308" name="灯片编号占位符 3">
            <a:extLst>
              <a:ext uri="{FF2B5EF4-FFF2-40B4-BE49-F238E27FC236}">
                <a16:creationId xmlns:a16="http://schemas.microsoft.com/office/drawing/2014/main" id="{90AFDD38-0727-4758-25C4-9A846F5279B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CCE06E-131C-4A7C-858B-08DE57C597AC}" type="slidenum">
              <a:rPr lang="en-US" altLang="en-US"/>
              <a:pPr/>
              <a:t>45</a:t>
            </a:fld>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BE39198D-3239-DFD1-637F-6561B1D1C71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a:extLst>
              <a:ext uri="{FF2B5EF4-FFF2-40B4-BE49-F238E27FC236}">
                <a16:creationId xmlns:a16="http://schemas.microsoft.com/office/drawing/2014/main" id="{990D8D4A-0A51-E657-B7D5-36F232B133B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宋体" panose="02010600030101010101" pitchFamily="2" charset="-122"/>
            </a:endParaRPr>
          </a:p>
        </p:txBody>
      </p:sp>
      <p:sp>
        <p:nvSpPr>
          <p:cNvPr id="100356" name="Slide Number Placeholder 3">
            <a:extLst>
              <a:ext uri="{FF2B5EF4-FFF2-40B4-BE49-F238E27FC236}">
                <a16:creationId xmlns:a16="http://schemas.microsoft.com/office/drawing/2014/main" id="{337ED856-DE56-57EE-BA06-56E8E7CEAAD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BFCDEB8-4A57-4AC4-8267-AC2B9744590A}" type="slidenum">
              <a:rPr lang="zh-CN" altLang="en-US">
                <a:latin typeface="Arial" panose="020B0604020202020204" pitchFamily="34" charset="0"/>
              </a:rPr>
              <a:pPr>
                <a:spcBef>
                  <a:spcPct val="0"/>
                </a:spcBef>
              </a:pPr>
              <a:t>46</a:t>
            </a:fld>
            <a:endParaRPr lang="zh-CN" altLang="en-US">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a:extLst>
              <a:ext uri="{FF2B5EF4-FFF2-40B4-BE49-F238E27FC236}">
                <a16:creationId xmlns:a16="http://schemas.microsoft.com/office/drawing/2014/main" id="{1F285766-04CA-C2BD-10B6-DBB0E48D980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备注占位符 2">
            <a:extLst>
              <a:ext uri="{FF2B5EF4-FFF2-40B4-BE49-F238E27FC236}">
                <a16:creationId xmlns:a16="http://schemas.microsoft.com/office/drawing/2014/main" id="{D408EEAA-2958-BBD4-DE5F-28AF4F52B92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a:p>
        </p:txBody>
      </p:sp>
      <p:sp>
        <p:nvSpPr>
          <p:cNvPr id="102404" name="灯片编号占位符 3">
            <a:extLst>
              <a:ext uri="{FF2B5EF4-FFF2-40B4-BE49-F238E27FC236}">
                <a16:creationId xmlns:a16="http://schemas.microsoft.com/office/drawing/2014/main" id="{50CE41C8-FF0A-54A2-FF58-C2843020DB3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6EC45F0-A032-46E5-9C29-BA915B38D81E}" type="slidenum">
              <a:rPr lang="en-US" altLang="en-US"/>
              <a:pPr/>
              <a:t>47</a:t>
            </a:fld>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a:extLst>
              <a:ext uri="{FF2B5EF4-FFF2-40B4-BE49-F238E27FC236}">
                <a16:creationId xmlns:a16="http://schemas.microsoft.com/office/drawing/2014/main" id="{5CB7B040-22B9-4726-E9F4-CCF5D913C15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备注占位符 2">
            <a:extLst>
              <a:ext uri="{FF2B5EF4-FFF2-40B4-BE49-F238E27FC236}">
                <a16:creationId xmlns:a16="http://schemas.microsoft.com/office/drawing/2014/main" id="{8C05B0BC-7B5F-D414-A963-E4AEDE2874F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ARP</a:t>
            </a:r>
            <a:r>
              <a:rPr lang="zh-CN" altLang="en-US"/>
              <a:t>解析过程：</a:t>
            </a:r>
            <a:br>
              <a:rPr lang="zh-CN" altLang="en-US"/>
            </a:br>
            <a:br>
              <a:rPr lang="zh-CN" altLang="en-US"/>
            </a:br>
            <a:r>
              <a:rPr lang="zh-CN" altLang="en-US"/>
              <a:t>如果</a:t>
            </a:r>
            <a:r>
              <a:rPr lang="en-US" altLang="zh-CN"/>
              <a:t>A</a:t>
            </a:r>
            <a:r>
              <a:rPr lang="zh-CN" altLang="en-US"/>
              <a:t>主机要对</a:t>
            </a:r>
            <a:r>
              <a:rPr lang="en-US" altLang="zh-CN"/>
              <a:t>B</a:t>
            </a:r>
            <a:r>
              <a:rPr lang="zh-CN" altLang="en-US"/>
              <a:t>主机进行数据传输的话 </a:t>
            </a:r>
          </a:p>
          <a:p>
            <a:r>
              <a:rPr lang="en-US" altLang="zh-CN"/>
              <a:t>1</a:t>
            </a:r>
            <a:r>
              <a:rPr lang="zh-CN" altLang="en-US"/>
              <a:t>）  </a:t>
            </a:r>
            <a:r>
              <a:rPr lang="en-US" altLang="zh-CN"/>
              <a:t>A</a:t>
            </a:r>
            <a:r>
              <a:rPr lang="zh-CN" altLang="en-US"/>
              <a:t>主机先会查看自己的</a:t>
            </a:r>
            <a:r>
              <a:rPr lang="en-US" altLang="zh-CN"/>
              <a:t>ARP</a:t>
            </a:r>
            <a:r>
              <a:rPr lang="zh-CN" altLang="en-US"/>
              <a:t>高速缓存中是否有</a:t>
            </a:r>
            <a:r>
              <a:rPr lang="en-US" altLang="zh-CN"/>
              <a:t>B</a:t>
            </a:r>
            <a:r>
              <a:rPr lang="zh-CN" altLang="en-US"/>
              <a:t>主机的</a:t>
            </a:r>
            <a:r>
              <a:rPr lang="en-US" altLang="zh-CN"/>
              <a:t>MAC</a:t>
            </a:r>
            <a:r>
              <a:rPr lang="zh-CN" altLang="en-US"/>
              <a:t>地址记录。 </a:t>
            </a:r>
          </a:p>
          <a:p>
            <a:r>
              <a:rPr lang="en-US" altLang="zh-CN"/>
              <a:t>2</a:t>
            </a:r>
            <a:r>
              <a:rPr lang="zh-CN" altLang="en-US"/>
              <a:t>）  如果</a:t>
            </a:r>
            <a:r>
              <a:rPr lang="en-US" altLang="zh-CN"/>
              <a:t>A</a:t>
            </a:r>
            <a:r>
              <a:rPr lang="zh-CN" altLang="en-US"/>
              <a:t>主机的高速缓存中有</a:t>
            </a:r>
            <a:r>
              <a:rPr lang="en-US" altLang="zh-CN"/>
              <a:t>B</a:t>
            </a:r>
            <a:r>
              <a:rPr lang="zh-CN" altLang="en-US"/>
              <a:t>主机的记录，则直接通过这个</a:t>
            </a:r>
            <a:r>
              <a:rPr lang="en-US" altLang="zh-CN"/>
              <a:t>MAC</a:t>
            </a:r>
            <a:r>
              <a:rPr lang="zh-CN" altLang="en-US"/>
              <a:t>地址进行数据的传输。 </a:t>
            </a:r>
          </a:p>
          <a:p>
            <a:r>
              <a:rPr lang="en-US" altLang="zh-CN"/>
              <a:t>3</a:t>
            </a:r>
            <a:r>
              <a:rPr lang="zh-CN" altLang="en-US"/>
              <a:t>）如果</a:t>
            </a:r>
            <a:r>
              <a:rPr lang="en-US" altLang="zh-CN"/>
              <a:t>A</a:t>
            </a:r>
            <a:r>
              <a:rPr lang="zh-CN" altLang="en-US"/>
              <a:t>主机的高速缓存中没有</a:t>
            </a:r>
            <a:r>
              <a:rPr lang="en-US" altLang="zh-CN"/>
              <a:t>B</a:t>
            </a:r>
            <a:r>
              <a:rPr lang="zh-CN" altLang="en-US"/>
              <a:t>主机的记录，则会向局域网的所有主机广播一个</a:t>
            </a:r>
            <a:r>
              <a:rPr lang="en-US" altLang="zh-CN"/>
              <a:t>ARP</a:t>
            </a:r>
            <a:r>
              <a:rPr lang="zh-CN" altLang="en-US"/>
              <a:t>请求，寻找</a:t>
            </a:r>
            <a:r>
              <a:rPr lang="en-US" altLang="zh-CN"/>
              <a:t>B</a:t>
            </a:r>
            <a:r>
              <a:rPr lang="zh-CN" altLang="en-US"/>
              <a:t>主机</a:t>
            </a:r>
            <a:br>
              <a:rPr lang="zh-CN" altLang="en-US"/>
            </a:br>
            <a:r>
              <a:rPr lang="zh-CN" altLang="en-US"/>
              <a:t>的</a:t>
            </a:r>
            <a:r>
              <a:rPr lang="en-US" altLang="zh-CN"/>
              <a:t>MAC</a:t>
            </a:r>
            <a:r>
              <a:rPr lang="zh-CN" altLang="en-US"/>
              <a:t>地址。</a:t>
            </a:r>
          </a:p>
          <a:p>
            <a:r>
              <a:rPr lang="en-US" altLang="zh-CN"/>
              <a:t>4</a:t>
            </a:r>
            <a:r>
              <a:rPr lang="zh-CN" altLang="en-US"/>
              <a:t>）  当</a:t>
            </a:r>
            <a:r>
              <a:rPr lang="en-US" altLang="zh-CN"/>
              <a:t>B</a:t>
            </a:r>
            <a:r>
              <a:rPr lang="zh-CN" altLang="en-US"/>
              <a:t>主机收到</a:t>
            </a:r>
            <a:r>
              <a:rPr lang="en-US" altLang="zh-CN"/>
              <a:t>A</a:t>
            </a:r>
            <a:r>
              <a:rPr lang="zh-CN" altLang="en-US"/>
              <a:t>主机广播的</a:t>
            </a:r>
            <a:r>
              <a:rPr lang="en-US" altLang="zh-CN"/>
              <a:t>ARP</a:t>
            </a:r>
            <a:r>
              <a:rPr lang="zh-CN" altLang="en-US"/>
              <a:t>请求后，就会直接给</a:t>
            </a:r>
            <a:r>
              <a:rPr lang="en-US" altLang="zh-CN"/>
              <a:t>A</a:t>
            </a:r>
            <a:r>
              <a:rPr lang="zh-CN" altLang="en-US"/>
              <a:t>主机回复一个</a:t>
            </a:r>
            <a:r>
              <a:rPr lang="en-US" altLang="zh-CN"/>
              <a:t>ARP</a:t>
            </a:r>
            <a:r>
              <a:rPr lang="zh-CN" altLang="en-US"/>
              <a:t>数据包。 </a:t>
            </a:r>
          </a:p>
          <a:p>
            <a:r>
              <a:rPr lang="en-US" altLang="zh-CN"/>
              <a:t>5</a:t>
            </a:r>
            <a:r>
              <a:rPr lang="zh-CN" altLang="en-US"/>
              <a:t>）  当</a:t>
            </a:r>
            <a:r>
              <a:rPr lang="en-US" altLang="zh-CN"/>
              <a:t>A</a:t>
            </a:r>
            <a:r>
              <a:rPr lang="zh-CN" altLang="en-US"/>
              <a:t>主机收到</a:t>
            </a:r>
            <a:r>
              <a:rPr lang="en-US" altLang="zh-CN"/>
              <a:t>B</a:t>
            </a:r>
            <a:r>
              <a:rPr lang="zh-CN" altLang="en-US"/>
              <a:t>主机发送过来的请求后，将</a:t>
            </a:r>
            <a:r>
              <a:rPr lang="en-US" altLang="zh-CN"/>
              <a:t>B</a:t>
            </a:r>
            <a:r>
              <a:rPr lang="zh-CN" altLang="en-US"/>
              <a:t>的</a:t>
            </a:r>
            <a:r>
              <a:rPr lang="en-US" altLang="zh-CN"/>
              <a:t>MAC</a:t>
            </a:r>
            <a:r>
              <a:rPr lang="zh-CN" altLang="en-US"/>
              <a:t>地址写入高速缓存中，然后通过该</a:t>
            </a:r>
            <a:r>
              <a:rPr lang="en-US" altLang="zh-CN"/>
              <a:t>MAC</a:t>
            </a:r>
            <a:r>
              <a:rPr lang="zh-CN" altLang="en-US"/>
              <a:t>地址，</a:t>
            </a:r>
            <a:r>
              <a:rPr lang="en-US" altLang="zh-CN"/>
              <a:t>A</a:t>
            </a:r>
            <a:r>
              <a:rPr lang="zh-CN" altLang="en-US"/>
              <a:t>主机向</a:t>
            </a:r>
            <a:r>
              <a:rPr lang="en-US" altLang="zh-CN"/>
              <a:t>B</a:t>
            </a:r>
            <a:r>
              <a:rPr lang="zh-CN" altLang="en-US"/>
              <a:t>主机进行数据的传输。</a:t>
            </a:r>
          </a:p>
          <a:p>
            <a:br>
              <a:rPr lang="zh-CN" altLang="en-US"/>
            </a:br>
            <a:endParaRPr lang="en-US" altLang="zh-CN"/>
          </a:p>
        </p:txBody>
      </p:sp>
      <p:sp>
        <p:nvSpPr>
          <p:cNvPr id="104452" name="灯片编号占位符 3">
            <a:extLst>
              <a:ext uri="{FF2B5EF4-FFF2-40B4-BE49-F238E27FC236}">
                <a16:creationId xmlns:a16="http://schemas.microsoft.com/office/drawing/2014/main" id="{2DC4D06D-57A7-4E25-72B6-07F5ED02CD1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2D21E1C-85C9-4D0D-93E1-9165F476E259}" type="slidenum">
              <a:rPr lang="en-US" altLang="en-US"/>
              <a:pPr/>
              <a:t>48</a:t>
            </a:fld>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a:extLst>
              <a:ext uri="{FF2B5EF4-FFF2-40B4-BE49-F238E27FC236}">
                <a16:creationId xmlns:a16="http://schemas.microsoft.com/office/drawing/2014/main" id="{1031B59F-AFCD-9A8D-4384-51A03717AF5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a:extLst>
              <a:ext uri="{FF2B5EF4-FFF2-40B4-BE49-F238E27FC236}">
                <a16:creationId xmlns:a16="http://schemas.microsoft.com/office/drawing/2014/main" id="{423F3E50-8B7D-AD4B-4CDD-CE6426FD3E1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宋体" panose="02010600030101010101" pitchFamily="2" charset="-122"/>
            </a:endParaRPr>
          </a:p>
        </p:txBody>
      </p:sp>
      <p:sp>
        <p:nvSpPr>
          <p:cNvPr id="78852" name="灯片编号占位符 3">
            <a:extLst>
              <a:ext uri="{FF2B5EF4-FFF2-40B4-BE49-F238E27FC236}">
                <a16:creationId xmlns:a16="http://schemas.microsoft.com/office/drawing/2014/main" id="{9F231DA3-6573-78D3-F01A-369ACEFB5CB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CB90C0B-1891-4371-890D-6CD90D05705F}" type="slidenum">
              <a:rPr lang="zh-CN" altLang="en-US"/>
              <a:pPr/>
              <a:t>50</a:t>
            </a:fld>
            <a:endParaRPr lang="zh-CN" altLang="en-US"/>
          </a:p>
        </p:txBody>
      </p:sp>
    </p:spTree>
    <p:extLst>
      <p:ext uri="{BB962C8B-B14F-4D97-AF65-F5344CB8AC3E}">
        <p14:creationId xmlns:p14="http://schemas.microsoft.com/office/powerpoint/2010/main" val="31629553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a:extLst>
              <a:ext uri="{FF2B5EF4-FFF2-40B4-BE49-F238E27FC236}">
                <a16:creationId xmlns:a16="http://schemas.microsoft.com/office/drawing/2014/main" id="{FF1784B6-4EEE-3911-F7E4-E98C880253D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备注占位符 2">
            <a:extLst>
              <a:ext uri="{FF2B5EF4-FFF2-40B4-BE49-F238E27FC236}">
                <a16:creationId xmlns:a16="http://schemas.microsoft.com/office/drawing/2014/main" id="{80A958A4-2B32-C59A-D061-4918469ED9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宋体" panose="02010600030101010101" pitchFamily="2" charset="-122"/>
            </a:endParaRPr>
          </a:p>
        </p:txBody>
      </p:sp>
      <p:sp>
        <p:nvSpPr>
          <p:cNvPr id="107524" name="灯片编号占位符 3">
            <a:extLst>
              <a:ext uri="{FF2B5EF4-FFF2-40B4-BE49-F238E27FC236}">
                <a16:creationId xmlns:a16="http://schemas.microsoft.com/office/drawing/2014/main" id="{E823BD93-C523-06D1-8A88-92B2933EF9B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E0C36CF-4F33-4747-BE68-9317D4B187E2}" type="slidenum">
              <a:rPr lang="en-US" altLang="en-US"/>
              <a:pPr/>
              <a:t>52</a:t>
            </a:fld>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EEC1C2DE-59FB-8FC8-AC11-15979FBC5F0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a:extLst>
              <a:ext uri="{FF2B5EF4-FFF2-40B4-BE49-F238E27FC236}">
                <a16:creationId xmlns:a16="http://schemas.microsoft.com/office/drawing/2014/main" id="{0CA3DE8E-10DE-9B56-B632-9F42BAF933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理想状态下帧传输总延时，</a:t>
            </a:r>
            <a:endParaRPr lang="en-US" altLang="zh-CN"/>
          </a:p>
          <a:p>
            <a:pPr eaLnBrk="1" hangingPunct="1"/>
            <a:r>
              <a:rPr lang="zh-CN" altLang="en-US"/>
              <a:t>理想状态：数据帧从发送方正确传输到接收方，接收方接收之后，返回确认帧，确认帧也正确传送到发送方，在这次传输中，没有出现错误的情况。</a:t>
            </a:r>
            <a:endParaRPr lang="en-US" altLang="zh-CN"/>
          </a:p>
          <a:p>
            <a:pPr eaLnBrk="1" hangingPunct="1"/>
            <a:r>
              <a:rPr lang="zh-CN" altLang="en-US"/>
              <a:t>传播延时：数据电信号经过传输介质传播到接收方，传输介质一定，与传输距离成正比</a:t>
            </a:r>
            <a:endParaRPr lang="en-US" altLang="zh-CN"/>
          </a:p>
          <a:p>
            <a:pPr eaLnBrk="1" hangingPunct="1"/>
            <a:r>
              <a:rPr lang="zh-CN" altLang="en-US"/>
              <a:t>发送延时：传输延时，发送端发送数据所需要时间，发送速率一定，与帧长度成正比，发送速率，就是常说的数据率，和编码、调制方式相关，比如</a:t>
            </a:r>
            <a:r>
              <a:rPr lang="en-US" altLang="zh-CN"/>
              <a:t>wifi</a:t>
            </a:r>
            <a:r>
              <a:rPr lang="zh-CN" altLang="en-US"/>
              <a:t>，</a:t>
            </a:r>
            <a:r>
              <a:rPr lang="en-US" altLang="zh-CN"/>
              <a:t>600Mbps</a:t>
            </a:r>
          </a:p>
          <a:p>
            <a:pPr eaLnBrk="1" hangingPunct="1"/>
            <a:r>
              <a:rPr lang="zh-CN" altLang="en-US"/>
              <a:t>处理延时：接收端收到数据帧，检查帧头地址，校验位，确定帧时发送给自己，并且正确</a:t>
            </a:r>
            <a:endParaRPr lang="en-US" altLang="zh-CN"/>
          </a:p>
          <a:p>
            <a:pPr eaLnBrk="1" hangingPunct="1"/>
            <a:endParaRPr lang="en-US" altLang="en-US">
              <a:ea typeface="宋体" panose="02010600030101010101" pitchFamily="2" charset="-122"/>
            </a:endParaRPr>
          </a:p>
          <a:p>
            <a:pPr eaLnBrk="1" hangingPunct="1"/>
            <a:r>
              <a:rPr lang="zh-CN" altLang="en-US"/>
              <a:t>处理延时很短，确认帧发送延时很短，因此二者忽略</a:t>
            </a:r>
            <a:endParaRPr lang="en-US" altLang="zh-CN"/>
          </a:p>
          <a:p>
            <a:pPr eaLnBrk="1" hangingPunct="1"/>
            <a:endParaRPr lang="en-US" altLang="en-US">
              <a:ea typeface="宋体" panose="02010600030101010101" pitchFamily="2" charset="-122"/>
            </a:endParaRPr>
          </a:p>
          <a:p>
            <a:pPr eaLnBrk="1" hangingPunct="1"/>
            <a:r>
              <a:rPr lang="en-US" altLang="zh-CN"/>
              <a:t>Stop</a:t>
            </a:r>
            <a:r>
              <a:rPr lang="zh-CN" altLang="en-US"/>
              <a:t> </a:t>
            </a:r>
            <a:r>
              <a:rPr lang="en-US" altLang="zh-CN"/>
              <a:t>and</a:t>
            </a:r>
            <a:r>
              <a:rPr lang="zh-CN" altLang="en-US"/>
              <a:t> </a:t>
            </a:r>
            <a:r>
              <a:rPr lang="en-US" altLang="zh-CN"/>
              <a:t>wait</a:t>
            </a:r>
            <a:r>
              <a:rPr lang="zh-CN" altLang="en-US"/>
              <a:t>直接收到</a:t>
            </a:r>
            <a:r>
              <a:rPr lang="en-US" altLang="zh-CN"/>
              <a:t>alpha</a:t>
            </a:r>
            <a:r>
              <a:rPr lang="zh-CN" altLang="en-US"/>
              <a:t>影响</a:t>
            </a:r>
            <a:endParaRPr lang="en-US" altLang="en-US">
              <a:ea typeface="宋体" panose="02010600030101010101" pitchFamily="2" charset="-122"/>
            </a:endParaRPr>
          </a:p>
        </p:txBody>
      </p:sp>
      <p:sp>
        <p:nvSpPr>
          <p:cNvPr id="111620" name="Slide Number Placeholder 3">
            <a:extLst>
              <a:ext uri="{FF2B5EF4-FFF2-40B4-BE49-F238E27FC236}">
                <a16:creationId xmlns:a16="http://schemas.microsoft.com/office/drawing/2014/main" id="{FA0815DE-09B3-D4C3-3605-DB154A0B292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DFE11D2-0965-4185-B113-6619A165F82E}" type="slidenum">
              <a:rPr lang="en-US" altLang="en-US"/>
              <a:pPr/>
              <a:t>53</a:t>
            </a:fld>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a:extLst>
              <a:ext uri="{FF2B5EF4-FFF2-40B4-BE49-F238E27FC236}">
                <a16:creationId xmlns:a16="http://schemas.microsoft.com/office/drawing/2014/main" id="{7B1262CC-B78C-75A4-F94B-66CFDFA4E8D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a:extLst>
              <a:ext uri="{FF2B5EF4-FFF2-40B4-BE49-F238E27FC236}">
                <a16:creationId xmlns:a16="http://schemas.microsoft.com/office/drawing/2014/main" id="{5899BBBC-52F6-1B72-56C8-F3C2F412FC2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传播延时一定，数据帧越长，传输效率越高</a:t>
            </a:r>
            <a:endParaRPr lang="en-US" altLang="zh-CN"/>
          </a:p>
          <a:p>
            <a:pPr eaLnBrk="1" hangingPunct="1"/>
            <a:endParaRPr lang="en-US" altLang="en-US">
              <a:ea typeface="宋体" panose="02010600030101010101" pitchFamily="2" charset="-122"/>
            </a:endParaRPr>
          </a:p>
        </p:txBody>
      </p:sp>
      <p:sp>
        <p:nvSpPr>
          <p:cNvPr id="113668" name="Slide Number Placeholder 3">
            <a:extLst>
              <a:ext uri="{FF2B5EF4-FFF2-40B4-BE49-F238E27FC236}">
                <a16:creationId xmlns:a16="http://schemas.microsoft.com/office/drawing/2014/main" id="{8ECA49DA-B184-6A4B-08EA-3748F034D2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D91E777-9D4E-4616-996D-4BC617B337A7}" type="slidenum">
              <a:rPr lang="en-US" altLang="en-US"/>
              <a:pPr/>
              <a:t>54</a:t>
            </a:fld>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a:extLst>
              <a:ext uri="{FF2B5EF4-FFF2-40B4-BE49-F238E27FC236}">
                <a16:creationId xmlns:a16="http://schemas.microsoft.com/office/drawing/2014/main" id="{E5FB312B-407A-8B53-2A29-C79B38C2FA6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备注占位符 2">
            <a:extLst>
              <a:ext uri="{FF2B5EF4-FFF2-40B4-BE49-F238E27FC236}">
                <a16:creationId xmlns:a16="http://schemas.microsoft.com/office/drawing/2014/main" id="{D032E919-1ABD-7706-726F-AFFA1AC1C8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宋体" panose="02010600030101010101" pitchFamily="2" charset="-122"/>
              </a:rPr>
              <a:t>Automatic Repeat-reQuest</a:t>
            </a:r>
          </a:p>
        </p:txBody>
      </p:sp>
      <p:sp>
        <p:nvSpPr>
          <p:cNvPr id="115716" name="灯片编号占位符 3">
            <a:extLst>
              <a:ext uri="{FF2B5EF4-FFF2-40B4-BE49-F238E27FC236}">
                <a16:creationId xmlns:a16="http://schemas.microsoft.com/office/drawing/2014/main" id="{3EF85EBA-7110-C24A-C7AB-D8B016CB7BE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31F9436-8E5A-488F-9B9D-502280FC2A6D}" type="slidenum">
              <a:rPr lang="en-US" altLang="en-US"/>
              <a:pPr/>
              <a:t>55</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a:extLst>
              <a:ext uri="{FF2B5EF4-FFF2-40B4-BE49-F238E27FC236}">
                <a16:creationId xmlns:a16="http://schemas.microsoft.com/office/drawing/2014/main" id="{96E99820-3597-B8AE-6C6B-C4EC84C0FD1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a:extLst>
              <a:ext uri="{FF2B5EF4-FFF2-40B4-BE49-F238E27FC236}">
                <a16:creationId xmlns:a16="http://schemas.microsoft.com/office/drawing/2014/main" id="{27DAB9F1-5ECF-3944-21DC-A78174FF2AD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宋体" panose="02010600030101010101" pitchFamily="2" charset="-122"/>
            </a:endParaRPr>
          </a:p>
        </p:txBody>
      </p:sp>
      <p:sp>
        <p:nvSpPr>
          <p:cNvPr id="14340" name="灯片编号占位符 3">
            <a:extLst>
              <a:ext uri="{FF2B5EF4-FFF2-40B4-BE49-F238E27FC236}">
                <a16:creationId xmlns:a16="http://schemas.microsoft.com/office/drawing/2014/main" id="{054865CC-B06F-8AAE-49BC-89732C0CF18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F3D8A1B-5A68-42D2-A7AC-C312E258BEA6}" type="slidenum">
              <a:rPr lang="en-US" altLang="en-US"/>
              <a:pPr/>
              <a:t>6</a:t>
            </a:fld>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a:extLst>
              <a:ext uri="{FF2B5EF4-FFF2-40B4-BE49-F238E27FC236}">
                <a16:creationId xmlns:a16="http://schemas.microsoft.com/office/drawing/2014/main" id="{62C0FB07-20DE-CB3D-38F4-3DE31552030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a:extLst>
              <a:ext uri="{FF2B5EF4-FFF2-40B4-BE49-F238E27FC236}">
                <a16:creationId xmlns:a16="http://schemas.microsoft.com/office/drawing/2014/main" id="{029DDBF4-3301-9CDF-5006-975014532A3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宋体" panose="02010600030101010101" pitchFamily="2" charset="-122"/>
            </a:endParaRPr>
          </a:p>
        </p:txBody>
      </p:sp>
      <p:sp>
        <p:nvSpPr>
          <p:cNvPr id="118788" name="Slide Number Placeholder 3">
            <a:extLst>
              <a:ext uri="{FF2B5EF4-FFF2-40B4-BE49-F238E27FC236}">
                <a16:creationId xmlns:a16="http://schemas.microsoft.com/office/drawing/2014/main" id="{D5125732-3F88-02FA-E4AD-C2C399EF5AB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D274065-AE73-42C1-BFE4-743E348219B5}" type="slidenum">
              <a:rPr lang="en-US" altLang="en-US"/>
              <a:pPr/>
              <a:t>57</a:t>
            </a:fld>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PingFang SC"/>
              </a:rPr>
              <a:t>由于载波侦听不能完全消除冲突，有一种极端的情况是结点</a:t>
            </a:r>
            <a:r>
              <a:rPr lang="en-US" altLang="zh-CN" b="0" i="0" dirty="0">
                <a:solidFill>
                  <a:srgbClr val="333333"/>
                </a:solidFill>
                <a:effectLst/>
                <a:latin typeface="PingFang SC"/>
              </a:rPr>
              <a:t>A</a:t>
            </a:r>
            <a:r>
              <a:rPr lang="zh-CN" altLang="en-US" b="0" i="0" dirty="0">
                <a:solidFill>
                  <a:srgbClr val="333333"/>
                </a:solidFill>
                <a:effectLst/>
                <a:latin typeface="PingFang SC"/>
              </a:rPr>
              <a:t>向结点</a:t>
            </a:r>
            <a:r>
              <a:rPr lang="en-US" altLang="zh-CN" b="0" i="0" dirty="0">
                <a:solidFill>
                  <a:srgbClr val="333333"/>
                </a:solidFill>
                <a:effectLst/>
                <a:latin typeface="PingFang SC"/>
              </a:rPr>
              <a:t>B</a:t>
            </a:r>
            <a:r>
              <a:rPr lang="zh-CN" altLang="en-US" b="0" i="0" dirty="0">
                <a:solidFill>
                  <a:srgbClr val="333333"/>
                </a:solidFill>
                <a:effectLst/>
                <a:latin typeface="PingFang SC"/>
              </a:rPr>
              <a:t>发送了数据，在数据信号正好快要到达</a:t>
            </a:r>
            <a:r>
              <a:rPr lang="en-US" altLang="zh-CN" b="0" i="0" dirty="0">
                <a:solidFill>
                  <a:srgbClr val="333333"/>
                </a:solidFill>
                <a:effectLst/>
                <a:latin typeface="PingFang SC"/>
              </a:rPr>
              <a:t>B</a:t>
            </a:r>
            <a:r>
              <a:rPr lang="zh-CN" altLang="en-US" b="0" i="0" dirty="0">
                <a:solidFill>
                  <a:srgbClr val="333333"/>
                </a:solidFill>
                <a:effectLst/>
                <a:latin typeface="PingFang SC"/>
              </a:rPr>
              <a:t>时，</a:t>
            </a:r>
            <a:r>
              <a:rPr lang="en-US" altLang="zh-CN" b="0" i="0" dirty="0">
                <a:solidFill>
                  <a:srgbClr val="333333"/>
                </a:solidFill>
                <a:effectLst/>
                <a:latin typeface="PingFang SC"/>
              </a:rPr>
              <a:t>B</a:t>
            </a:r>
            <a:r>
              <a:rPr lang="zh-CN" altLang="en-US" b="0" i="0" dirty="0">
                <a:solidFill>
                  <a:srgbClr val="333333"/>
                </a:solidFill>
                <a:effectLst/>
                <a:latin typeface="PingFang SC"/>
              </a:rPr>
              <a:t>也向</a:t>
            </a:r>
            <a:r>
              <a:rPr lang="en-US" altLang="zh-CN" b="0" i="0" dirty="0">
                <a:solidFill>
                  <a:srgbClr val="333333"/>
                </a:solidFill>
                <a:effectLst/>
                <a:latin typeface="PingFang SC"/>
              </a:rPr>
              <a:t>A</a:t>
            </a:r>
            <a:r>
              <a:rPr lang="zh-CN" altLang="en-US" b="0" i="0" dirty="0">
                <a:solidFill>
                  <a:srgbClr val="333333"/>
                </a:solidFill>
                <a:effectLst/>
                <a:latin typeface="PingFang SC"/>
              </a:rPr>
              <a:t>发送了数据，此时冲突发生。等到信号传到</a:t>
            </a:r>
            <a:r>
              <a:rPr lang="en-US" altLang="zh-CN" b="0" i="0" dirty="0">
                <a:solidFill>
                  <a:srgbClr val="333333"/>
                </a:solidFill>
                <a:effectLst/>
                <a:latin typeface="PingFang SC"/>
              </a:rPr>
              <a:t>A</a:t>
            </a:r>
            <a:r>
              <a:rPr lang="zh-CN" altLang="en-US" b="0" i="0" dirty="0">
                <a:solidFill>
                  <a:srgbClr val="333333"/>
                </a:solidFill>
                <a:effectLst/>
                <a:latin typeface="PingFang SC"/>
              </a:rPr>
              <a:t>时，已经过两倍的传播延迟</a:t>
            </a:r>
            <a:r>
              <a:rPr lang="en-US" altLang="zh-CN" b="0" i="0" dirty="0">
                <a:solidFill>
                  <a:srgbClr val="333333"/>
                </a:solidFill>
                <a:effectLst/>
                <a:latin typeface="PingFang SC"/>
              </a:rPr>
              <a:t>2τ</a:t>
            </a:r>
            <a:r>
              <a:rPr lang="zh-CN" altLang="en-US" b="0" i="0" dirty="0">
                <a:solidFill>
                  <a:srgbClr val="333333"/>
                </a:solidFill>
                <a:effectLst/>
                <a:latin typeface="PingFang SC"/>
              </a:rPr>
              <a:t>，其中</a:t>
            </a:r>
            <a:r>
              <a:rPr lang="en-US" altLang="zh-CN" b="0" i="0" dirty="0">
                <a:solidFill>
                  <a:srgbClr val="333333"/>
                </a:solidFill>
                <a:effectLst/>
                <a:latin typeface="PingFang SC"/>
              </a:rPr>
              <a:t>τ=D/V</a:t>
            </a:r>
            <a:r>
              <a:rPr lang="zh-CN" altLang="en-US" b="0" i="0" dirty="0">
                <a:solidFill>
                  <a:srgbClr val="333333"/>
                </a:solidFill>
                <a:effectLst/>
                <a:latin typeface="PingFang SC"/>
              </a:rPr>
              <a:t>，</a:t>
            </a:r>
            <a:r>
              <a:rPr lang="en-US" altLang="zh-CN" b="0" i="0" dirty="0">
                <a:solidFill>
                  <a:srgbClr val="333333"/>
                </a:solidFill>
                <a:effectLst/>
                <a:latin typeface="PingFang SC"/>
              </a:rPr>
              <a:t>D</a:t>
            </a:r>
            <a:r>
              <a:rPr lang="zh-CN" altLang="en-US" b="0" i="0" dirty="0">
                <a:solidFill>
                  <a:srgbClr val="333333"/>
                </a:solidFill>
                <a:effectLst/>
                <a:latin typeface="PingFang SC"/>
              </a:rPr>
              <a:t>为总线最大长度，</a:t>
            </a:r>
            <a:r>
              <a:rPr lang="en-US" altLang="zh-CN" b="0" i="0" dirty="0">
                <a:solidFill>
                  <a:srgbClr val="333333"/>
                </a:solidFill>
                <a:effectLst/>
                <a:latin typeface="PingFang SC"/>
              </a:rPr>
              <a:t>V</a:t>
            </a:r>
            <a:r>
              <a:rPr lang="zh-CN" altLang="en-US" b="0" i="0" dirty="0">
                <a:solidFill>
                  <a:srgbClr val="333333"/>
                </a:solidFill>
                <a:effectLst/>
                <a:latin typeface="PingFang SC"/>
              </a:rPr>
              <a:t>是传播速度。如果超过</a:t>
            </a:r>
            <a:r>
              <a:rPr lang="en-US" altLang="zh-CN" b="0" i="0" dirty="0">
                <a:solidFill>
                  <a:srgbClr val="333333"/>
                </a:solidFill>
                <a:effectLst/>
                <a:latin typeface="PingFang SC"/>
              </a:rPr>
              <a:t>2τ</a:t>
            </a:r>
            <a:r>
              <a:rPr lang="zh-CN" altLang="en-US" b="0" i="0" dirty="0">
                <a:solidFill>
                  <a:srgbClr val="333333"/>
                </a:solidFill>
                <a:effectLst/>
                <a:latin typeface="PingFang SC"/>
              </a:rPr>
              <a:t>还没检测到冲突，则能肯定该结点取得了总线访问权。因此人们将</a:t>
            </a:r>
            <a:r>
              <a:rPr lang="en-US" altLang="zh-CN" b="0" i="0" dirty="0">
                <a:solidFill>
                  <a:srgbClr val="333333"/>
                </a:solidFill>
                <a:effectLst/>
                <a:latin typeface="PingFang SC"/>
              </a:rPr>
              <a:t>2D/V</a:t>
            </a:r>
            <a:r>
              <a:rPr lang="zh-CN" altLang="en-US" b="0" i="0" dirty="0">
                <a:solidFill>
                  <a:srgbClr val="333333"/>
                </a:solidFill>
                <a:effectLst/>
                <a:latin typeface="PingFang SC"/>
              </a:rPr>
              <a:t>定义为冲突窗口（</a:t>
            </a:r>
            <a:r>
              <a:rPr lang="en-US" altLang="zh-CN" b="0" i="0" dirty="0">
                <a:solidFill>
                  <a:srgbClr val="333333"/>
                </a:solidFill>
                <a:effectLst/>
                <a:latin typeface="PingFang SC"/>
              </a:rPr>
              <a:t>collision window</a:t>
            </a:r>
            <a:r>
              <a:rPr lang="zh-CN" altLang="en-US" b="0" i="0" dirty="0">
                <a:solidFill>
                  <a:srgbClr val="333333"/>
                </a:solidFill>
                <a:effectLst/>
                <a:latin typeface="PingFang SC"/>
              </a:rPr>
              <a:t>）。</a:t>
            </a:r>
            <a:endParaRPr lang="zh-CN" altLang="en-US" dirty="0"/>
          </a:p>
        </p:txBody>
      </p:sp>
      <p:sp>
        <p:nvSpPr>
          <p:cNvPr id="4" name="灯片编号占位符 3"/>
          <p:cNvSpPr>
            <a:spLocks noGrp="1"/>
          </p:cNvSpPr>
          <p:nvPr>
            <p:ph type="sldNum" sz="quarter" idx="5"/>
          </p:nvPr>
        </p:nvSpPr>
        <p:spPr/>
        <p:txBody>
          <a:bodyPr/>
          <a:lstStyle/>
          <a:p>
            <a:pPr>
              <a:defRPr/>
            </a:pPr>
            <a:fld id="{F067AC34-9628-4A2B-9A45-E583E2FEF01A}" type="slidenum">
              <a:rPr lang="en-US" altLang="en-US" smtClean="0"/>
              <a:pPr>
                <a:defRPr/>
              </a:pPr>
              <a:t>58</a:t>
            </a:fld>
            <a:endParaRPr lang="en-US" altLang="en-US"/>
          </a:p>
        </p:txBody>
      </p:sp>
    </p:spTree>
    <p:extLst>
      <p:ext uri="{BB962C8B-B14F-4D97-AF65-F5344CB8AC3E}">
        <p14:creationId xmlns:p14="http://schemas.microsoft.com/office/powerpoint/2010/main" val="7498496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a:extLst>
              <a:ext uri="{FF2B5EF4-FFF2-40B4-BE49-F238E27FC236}">
                <a16:creationId xmlns:a16="http://schemas.microsoft.com/office/drawing/2014/main" id="{AF076284-9CA7-AE25-7287-442DB27E14D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备注占位符 2">
            <a:extLst>
              <a:ext uri="{FF2B5EF4-FFF2-40B4-BE49-F238E27FC236}">
                <a16:creationId xmlns:a16="http://schemas.microsoft.com/office/drawing/2014/main" id="{E1BB98BE-8ED5-31AE-6E22-B71498BB06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a:p>
        </p:txBody>
      </p:sp>
      <p:sp>
        <p:nvSpPr>
          <p:cNvPr id="123908" name="灯片编号占位符 3">
            <a:extLst>
              <a:ext uri="{FF2B5EF4-FFF2-40B4-BE49-F238E27FC236}">
                <a16:creationId xmlns:a16="http://schemas.microsoft.com/office/drawing/2014/main" id="{7D152AE0-A192-B9FE-A00B-5D5038C2ED1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F0E2593-05DD-433C-81D4-31C7BBDFF38B}" type="slidenum">
              <a:rPr lang="en-US" altLang="en-US"/>
              <a:pPr/>
              <a:t>60</a:t>
            </a:fld>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067AC34-9628-4A2B-9A45-E583E2FEF01A}" type="slidenum">
              <a:rPr lang="en-US" altLang="en-US" smtClean="0"/>
              <a:pPr>
                <a:defRPr/>
              </a:pPr>
              <a:t>61</a:t>
            </a:fld>
            <a:endParaRPr lang="en-US" altLang="en-US"/>
          </a:p>
        </p:txBody>
      </p:sp>
    </p:spTree>
    <p:extLst>
      <p:ext uri="{BB962C8B-B14F-4D97-AF65-F5344CB8AC3E}">
        <p14:creationId xmlns:p14="http://schemas.microsoft.com/office/powerpoint/2010/main" val="2296913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E06A335A-3B7B-657D-6E81-8896AC6E2C2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92702DF5-8A41-405E-F226-A024951B634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buFont typeface="Wingdings" panose="05000000000000000000" pitchFamily="2" charset="2"/>
              <a:buNone/>
            </a:pPr>
            <a:endParaRPr lang="en-US" altLang="zh-CN">
              <a:solidFill>
                <a:schemeClr val="tx2"/>
              </a:solidFill>
              <a:latin typeface="Times New Roman" panose="02020603050405020304" pitchFamily="18" charset="0"/>
              <a:cs typeface="Times New Roman" panose="02020603050405020304" pitchFamily="18" charset="0"/>
            </a:endParaRPr>
          </a:p>
          <a:p>
            <a:pPr eaLnBrk="1" hangingPunct="1">
              <a:spcBef>
                <a:spcPct val="0"/>
              </a:spcBef>
            </a:pPr>
            <a:endParaRPr lang="en-US" altLang="en-US">
              <a:ea typeface="宋体" panose="02010600030101010101" pitchFamily="2" charset="-122"/>
            </a:endParaRPr>
          </a:p>
        </p:txBody>
      </p:sp>
      <p:sp>
        <p:nvSpPr>
          <p:cNvPr id="17412" name="Slide Number Placeholder 3">
            <a:extLst>
              <a:ext uri="{FF2B5EF4-FFF2-40B4-BE49-F238E27FC236}">
                <a16:creationId xmlns:a16="http://schemas.microsoft.com/office/drawing/2014/main" id="{15C442F9-07FF-7C26-7B48-4999DF11203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61FDDCC-F20C-4D00-989C-2BC157927BBA}" type="slidenum">
              <a:rPr lang="en-US" altLang="en-US"/>
              <a:pPr/>
              <a:t>8</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en-US" altLang="zh-CN" dirty="0"/>
              <a:t>HTTP</a:t>
            </a:r>
            <a:r>
              <a:rPr lang="zh-CN" altLang="en-US" dirty="0"/>
              <a:t>客户进程通过</a:t>
            </a:r>
            <a:r>
              <a:rPr lang="en-US" altLang="zh-CN" dirty="0"/>
              <a:t>80</a:t>
            </a:r>
            <a:r>
              <a:rPr lang="zh-CN" altLang="en-US" dirty="0"/>
              <a:t>端口对</a:t>
            </a:r>
            <a:r>
              <a:rPr lang="en-US" altLang="zh-CN" dirty="0"/>
              <a:t>abc.com</a:t>
            </a:r>
            <a:r>
              <a:rPr lang="zh-CN" altLang="en-US" dirty="0"/>
              <a:t>服务器发起一次</a:t>
            </a:r>
            <a:r>
              <a:rPr lang="en-US" altLang="zh-CN" dirty="0"/>
              <a:t>TCP</a:t>
            </a:r>
            <a:r>
              <a:rPr lang="zh-CN" altLang="en-US" dirty="0"/>
              <a:t>连接。</a:t>
            </a:r>
            <a:endParaRPr lang="en-US" altLang="zh-CN" dirty="0"/>
          </a:p>
          <a:p>
            <a:pPr eaLnBrk="1" hangingPunct="1">
              <a:spcBef>
                <a:spcPct val="0"/>
              </a:spcBef>
            </a:pPr>
            <a:r>
              <a:rPr lang="en-US" altLang="zh-CN" dirty="0"/>
              <a:t>HTTP</a:t>
            </a:r>
            <a:r>
              <a:rPr lang="zh-CN" altLang="en-US" dirty="0"/>
              <a:t>客户进程在该</a:t>
            </a:r>
            <a:r>
              <a:rPr lang="en-US" altLang="zh-CN" dirty="0"/>
              <a:t>TCP</a:t>
            </a:r>
            <a:r>
              <a:rPr lang="zh-CN" altLang="en-US" dirty="0"/>
              <a:t>连接上发送一个</a:t>
            </a:r>
            <a:r>
              <a:rPr lang="en-US" altLang="zh-CN" dirty="0"/>
              <a:t>HTTP</a:t>
            </a:r>
            <a:r>
              <a:rPr lang="zh-CN" altLang="en-US" dirty="0"/>
              <a:t>请求报文，报文中包括对象路径</a:t>
            </a:r>
            <a:r>
              <a:rPr lang="en-US" altLang="zh-CN" dirty="0"/>
              <a:t>/folder/example.html</a:t>
            </a:r>
            <a:r>
              <a:rPr lang="zh-CN" altLang="en-US" dirty="0"/>
              <a:t>。</a:t>
            </a:r>
            <a:endParaRPr lang="en-US" altLang="zh-CN" dirty="0"/>
          </a:p>
          <a:p>
            <a:pPr eaLnBrk="1" hangingPunct="1">
              <a:spcBef>
                <a:spcPct val="0"/>
              </a:spcBef>
            </a:pPr>
            <a:r>
              <a:rPr lang="en-US" altLang="zh-CN" dirty="0"/>
              <a:t>HTTP</a:t>
            </a:r>
            <a:r>
              <a:rPr lang="zh-CN" altLang="en-US" dirty="0"/>
              <a:t>服务器在该</a:t>
            </a:r>
            <a:r>
              <a:rPr lang="en-US" altLang="zh-CN" dirty="0"/>
              <a:t>TCP</a:t>
            </a:r>
            <a:r>
              <a:rPr lang="zh-CN" altLang="en-US" dirty="0"/>
              <a:t>连接接受请求报文，通过该</a:t>
            </a:r>
            <a:r>
              <a:rPr lang="en-US" altLang="zh-CN" dirty="0"/>
              <a:t>TCP</a:t>
            </a:r>
            <a:r>
              <a:rPr lang="zh-CN" altLang="en-US" dirty="0"/>
              <a:t>连接封装</a:t>
            </a:r>
            <a:r>
              <a:rPr lang="en-US" altLang="zh-CN" dirty="0"/>
              <a:t>folder/example.html</a:t>
            </a:r>
            <a:r>
              <a:rPr lang="zh-CN" altLang="en-US" dirty="0"/>
              <a:t>对象到</a:t>
            </a:r>
            <a:r>
              <a:rPr lang="en-US" altLang="zh-CN" dirty="0"/>
              <a:t>HTPP</a:t>
            </a:r>
            <a:r>
              <a:rPr lang="zh-CN" altLang="en-US" dirty="0"/>
              <a:t>应答报文中返回给客户进程。</a:t>
            </a:r>
            <a:endParaRPr lang="en-US" altLang="zh-CN" dirty="0"/>
          </a:p>
          <a:p>
            <a:pPr eaLnBrk="1" hangingPunct="1">
              <a:spcBef>
                <a:spcPct val="0"/>
              </a:spcBef>
            </a:pPr>
            <a:r>
              <a:rPr lang="en-US" altLang="zh-CN" dirty="0"/>
              <a:t>HTTP</a:t>
            </a:r>
            <a:r>
              <a:rPr lang="zh-CN" altLang="en-US" dirty="0"/>
              <a:t>服务器进程通知</a:t>
            </a:r>
            <a:r>
              <a:rPr lang="en-US" altLang="zh-CN" dirty="0"/>
              <a:t>TCP</a:t>
            </a:r>
            <a:r>
              <a:rPr lang="zh-CN" altLang="en-US" dirty="0"/>
              <a:t>协议断开此次</a:t>
            </a:r>
            <a:r>
              <a:rPr lang="en-US" altLang="zh-CN" dirty="0"/>
              <a:t>TCP</a:t>
            </a:r>
            <a:r>
              <a:rPr lang="zh-CN" altLang="en-US" dirty="0"/>
              <a:t>连接。</a:t>
            </a:r>
            <a:endParaRPr lang="en-US" altLang="zh-CN" dirty="0"/>
          </a:p>
          <a:p>
            <a:pPr eaLnBrk="1" hangingPunct="1">
              <a:spcBef>
                <a:spcPct val="0"/>
              </a:spcBef>
            </a:pPr>
            <a:r>
              <a:rPr lang="en-US" altLang="zh-CN" dirty="0"/>
              <a:t>HTTP</a:t>
            </a:r>
            <a:r>
              <a:rPr lang="zh-CN" altLang="en-US" dirty="0"/>
              <a:t>客户程序接收到应答报文后，通知</a:t>
            </a:r>
            <a:r>
              <a:rPr lang="en-US" altLang="zh-CN" dirty="0"/>
              <a:t>TCP</a:t>
            </a:r>
            <a:r>
              <a:rPr lang="zh-CN" altLang="en-US" dirty="0"/>
              <a:t>协议断开连接。同时客户程序解析</a:t>
            </a:r>
            <a:r>
              <a:rPr lang="en-US" altLang="zh-CN" dirty="0"/>
              <a:t>example.html</a:t>
            </a:r>
            <a:r>
              <a:rPr lang="zh-CN" altLang="en-US" dirty="0"/>
              <a:t>文件，发现里面有</a:t>
            </a:r>
            <a:r>
              <a:rPr lang="en-US" altLang="zh-CN" dirty="0"/>
              <a:t>105</a:t>
            </a:r>
            <a:r>
              <a:rPr lang="zh-CN" altLang="en-US" dirty="0"/>
              <a:t>个</a:t>
            </a:r>
            <a:r>
              <a:rPr lang="en-US" altLang="zh-CN" dirty="0"/>
              <a:t>gif</a:t>
            </a:r>
            <a:r>
              <a:rPr lang="zh-CN" altLang="en-US" dirty="0"/>
              <a:t>图像文件，提取这些</a:t>
            </a:r>
            <a:r>
              <a:rPr lang="en-US" altLang="zh-CN" dirty="0"/>
              <a:t>gif</a:t>
            </a:r>
            <a:r>
              <a:rPr lang="zh-CN" altLang="en-US" dirty="0"/>
              <a:t>文件的引用方法。</a:t>
            </a:r>
            <a:endParaRPr lang="en-US" altLang="zh-CN" dirty="0"/>
          </a:p>
          <a:p>
            <a:pPr eaLnBrk="1" hangingPunct="1">
              <a:spcBef>
                <a:spcPct val="0"/>
              </a:spcBef>
            </a:pPr>
            <a:r>
              <a:rPr lang="en-US" altLang="zh-CN" dirty="0"/>
              <a:t>HTTP</a:t>
            </a:r>
            <a:r>
              <a:rPr lang="zh-CN" altLang="en-US" dirty="0"/>
              <a:t>客户程序对每个</a:t>
            </a:r>
            <a:r>
              <a:rPr lang="en-US" altLang="zh-CN" dirty="0"/>
              <a:t>gif</a:t>
            </a:r>
            <a:r>
              <a:rPr lang="zh-CN" altLang="en-US" dirty="0"/>
              <a:t>文件的引用重复上述过程获取相应资源对象。</a:t>
            </a:r>
            <a:endParaRPr lang="en-US" altLang="zh-CN" dirty="0"/>
          </a:p>
          <a:p>
            <a:pPr eaLnBrk="1" hangingPunct="1">
              <a:spcBef>
                <a:spcPct val="0"/>
              </a:spcBef>
            </a:pPr>
            <a:endParaRPr lang="en-US" altLang="zh-CN" dirty="0"/>
          </a:p>
          <a:p>
            <a:pPr eaLnBrk="1" hangingPunct="1">
              <a:spcBef>
                <a:spcPct val="0"/>
              </a:spcBef>
            </a:pPr>
            <a:r>
              <a:rPr lang="zh-CN" altLang="en-US" dirty="0"/>
              <a:t>弊端：对每个资源请求都需要开一个</a:t>
            </a:r>
            <a:r>
              <a:rPr lang="en-US" altLang="zh-CN" dirty="0"/>
              <a:t>TCP</a:t>
            </a:r>
            <a:r>
              <a:rPr lang="zh-CN" altLang="en-US" dirty="0"/>
              <a:t>连接，上文所述过程就需要</a:t>
            </a:r>
            <a:r>
              <a:rPr lang="en-US" altLang="zh-CN" dirty="0"/>
              <a:t>106</a:t>
            </a:r>
            <a:r>
              <a:rPr lang="zh-CN" altLang="en-US" dirty="0"/>
              <a:t>个</a:t>
            </a:r>
            <a:r>
              <a:rPr lang="en-US" altLang="zh-CN" dirty="0"/>
              <a:t>TCP</a:t>
            </a:r>
            <a:r>
              <a:rPr lang="zh-CN" altLang="en-US" dirty="0"/>
              <a:t>连接，这样则会导致资源加载速度过慢，一旦请求的客户端变多，服务器很容易就承受不住这么多连接而导致宕机。</a:t>
            </a:r>
          </a:p>
          <a:p>
            <a:pPr eaLnBrk="1" hangingPunct="1">
              <a:spcBef>
                <a:spcPct val="0"/>
              </a:spcBef>
            </a:pPr>
            <a:r>
              <a:rPr lang="en-US" altLang="zh-CN" dirty="0"/>
              <a:t>————————————————</a:t>
            </a:r>
          </a:p>
          <a:p>
            <a:pPr eaLnBrk="1" hangingPunct="1">
              <a:spcBef>
                <a:spcPct val="0"/>
              </a:spcBef>
            </a:pPr>
            <a:r>
              <a:rPr lang="zh-CN" altLang="en-US" dirty="0"/>
              <a:t>版权声明：本文为</a:t>
            </a:r>
            <a:r>
              <a:rPr lang="en-US" altLang="zh-CN" dirty="0"/>
              <a:t>CSDN</a:t>
            </a:r>
            <a:r>
              <a:rPr lang="zh-CN" altLang="en-US" dirty="0"/>
              <a:t>博主「</a:t>
            </a:r>
            <a:r>
              <a:rPr lang="en-US" altLang="zh-CN" dirty="0"/>
              <a:t>Jack Zheng</a:t>
            </a:r>
            <a:r>
              <a:rPr lang="zh-CN" altLang="en-US" dirty="0"/>
              <a:t>」的原创文章，遵循</a:t>
            </a:r>
            <a:r>
              <a:rPr lang="en-US" altLang="zh-CN" dirty="0"/>
              <a:t>CC 4.0 BY-SA</a:t>
            </a:r>
            <a:r>
              <a:rPr lang="zh-CN" altLang="en-US" dirty="0"/>
              <a:t>版权协议，转载请附上原文出处链接及本声明。</a:t>
            </a:r>
          </a:p>
          <a:p>
            <a:pPr eaLnBrk="1" hangingPunct="1">
              <a:spcBef>
                <a:spcPct val="0"/>
              </a:spcBef>
            </a:pPr>
            <a:r>
              <a:rPr lang="zh-CN" altLang="en-US" dirty="0"/>
              <a:t>原文链接：</a:t>
            </a:r>
            <a:r>
              <a:rPr lang="en-US" altLang="zh-CN" dirty="0"/>
              <a:t>https://blog.csdn.net/toBe1BetterMan/article/details/106874301</a:t>
            </a:r>
          </a:p>
          <a:p>
            <a:endParaRPr lang="zh-CN" altLang="en-US" dirty="0"/>
          </a:p>
        </p:txBody>
      </p:sp>
      <p:sp>
        <p:nvSpPr>
          <p:cNvPr id="4" name="灯片编号占位符 3"/>
          <p:cNvSpPr>
            <a:spLocks noGrp="1"/>
          </p:cNvSpPr>
          <p:nvPr>
            <p:ph type="sldNum" sz="quarter" idx="5"/>
          </p:nvPr>
        </p:nvSpPr>
        <p:spPr/>
        <p:txBody>
          <a:bodyPr/>
          <a:lstStyle/>
          <a:p>
            <a:pPr>
              <a:defRPr/>
            </a:pPr>
            <a:fld id="{BA3E8C68-2FB9-4473-B76B-BC3B9587EF61}" type="slidenum">
              <a:rPr lang="zh-CN" altLang="en-US" smtClean="0"/>
              <a:pPr>
                <a:defRPr/>
              </a:pPr>
              <a:t>9</a:t>
            </a:fld>
            <a:endParaRPr lang="zh-CN" altLang="en-US"/>
          </a:p>
        </p:txBody>
      </p:sp>
    </p:spTree>
    <p:extLst>
      <p:ext uri="{BB962C8B-B14F-4D97-AF65-F5344CB8AC3E}">
        <p14:creationId xmlns:p14="http://schemas.microsoft.com/office/powerpoint/2010/main" val="2211341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2A6FDA3-3088-4974-9896-EC0BF8A0CF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87657-A871-409E-8EFE-89BBA7D15147}" type="slidenum">
              <a:rPr lang="zh-TW" altLang="en-US" smtClean="0">
                <a:latin typeface="Arial" panose="020B0604020202020204" pitchFamily="34" charset="0"/>
                <a:ea typeface="PMingLiU" panose="02020500000000000000" pitchFamily="18" charset="-120"/>
              </a:rPr>
              <a:pPr>
                <a:spcBef>
                  <a:spcPct val="0"/>
                </a:spcBef>
              </a:pPr>
              <a:t>10</a:t>
            </a:fld>
            <a:endParaRPr lang="en-US" altLang="zh-TW">
              <a:latin typeface="Arial" panose="020B0604020202020204" pitchFamily="34" charset="0"/>
              <a:ea typeface="PMingLiU" panose="02020500000000000000" pitchFamily="18" charset="-120"/>
            </a:endParaRPr>
          </a:p>
        </p:txBody>
      </p:sp>
      <p:sp>
        <p:nvSpPr>
          <p:cNvPr id="6147" name="Rectangle 2">
            <a:extLst>
              <a:ext uri="{FF2B5EF4-FFF2-40B4-BE49-F238E27FC236}">
                <a16:creationId xmlns:a16="http://schemas.microsoft.com/office/drawing/2014/main" id="{A09F53C4-6CF3-4300-83C0-6853175B27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a:extLst>
              <a:ext uri="{FF2B5EF4-FFF2-40B4-BE49-F238E27FC236}">
                <a16:creationId xmlns:a16="http://schemas.microsoft.com/office/drawing/2014/main" id="{A5B32150-BABA-49DA-BDFD-6479226AA8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a:p>
            <a:pPr eaLnBrk="1" hangingPunct="1">
              <a:spcBef>
                <a:spcPct val="0"/>
              </a:spcBef>
            </a:pPr>
            <a:r>
              <a:rPr lang="zh-CN" altLang="en-US" dirty="0"/>
              <a:t>与之相对应的则是</a:t>
            </a:r>
            <a:r>
              <a:rPr lang="en-US" altLang="zh-CN" dirty="0"/>
              <a:t>HTTP</a:t>
            </a:r>
            <a:r>
              <a:rPr lang="zh-CN" altLang="en-US" dirty="0"/>
              <a:t>的持续连接</a:t>
            </a:r>
            <a:endParaRPr lang="en-US" altLang="zh-CN" dirty="0"/>
          </a:p>
          <a:p>
            <a:pPr eaLnBrk="1" hangingPunct="1">
              <a:spcBef>
                <a:spcPct val="0"/>
              </a:spcBef>
            </a:pPr>
            <a:r>
              <a:rPr lang="zh-CN" altLang="en-US" dirty="0"/>
              <a:t>在持续连接工作状态下，</a:t>
            </a:r>
            <a:r>
              <a:rPr lang="zh-CN" altLang="en-US" sz="1200" b="0" dirty="0"/>
              <a:t>服务器在发出响应后保持该</a:t>
            </a:r>
            <a:r>
              <a:rPr lang="en-US" altLang="zh-CN" sz="1200" b="0" dirty="0"/>
              <a:t>TCP</a:t>
            </a:r>
            <a:r>
              <a:rPr lang="zh-CN" altLang="en-US" sz="1200" b="0" dirty="0"/>
              <a:t>连接，相同的客户端进程与服务器端之间的后续报文都通过该连接传送</a:t>
            </a:r>
            <a:endParaRPr lang="en-US" altLang="zh-CN" sz="1200" b="0" dirty="0"/>
          </a:p>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200" b="0" dirty="0"/>
              <a:t>例如：一个网页包括一个</a:t>
            </a:r>
            <a:r>
              <a:rPr lang="en-US" altLang="zh-CN" sz="1200" b="0" dirty="0"/>
              <a:t>HTML</a:t>
            </a:r>
            <a:r>
              <a:rPr lang="zh-CN" altLang="en-US" sz="1200" b="0" dirty="0"/>
              <a:t>文件和</a:t>
            </a:r>
            <a:r>
              <a:rPr lang="en-US" altLang="zh-CN" sz="1200" b="0" dirty="0"/>
              <a:t>8</a:t>
            </a:r>
            <a:r>
              <a:rPr lang="zh-CN" altLang="en-US" sz="1200" b="0" dirty="0"/>
              <a:t>个</a:t>
            </a:r>
            <a:r>
              <a:rPr lang="en-US" altLang="zh-CN" sz="1200" b="0" dirty="0"/>
              <a:t>JPEG</a:t>
            </a:r>
            <a:r>
              <a:rPr lang="zh-CN" altLang="en-US" sz="1200" b="0" dirty="0"/>
              <a:t>图像文件，所有请求与应答报文都通过一个持续</a:t>
            </a:r>
            <a:r>
              <a:rPr lang="en-US" altLang="zh-CN" sz="1200" b="0" dirty="0"/>
              <a:t>TCP</a:t>
            </a:r>
            <a:r>
              <a:rPr lang="zh-CN" altLang="en-US" sz="1200" b="0" dirty="0"/>
              <a:t>连接来传送</a:t>
            </a:r>
          </a:p>
          <a:p>
            <a:pPr eaLnBrk="1" hangingPunct="1">
              <a:spcBef>
                <a:spcPct val="0"/>
              </a:spcBef>
            </a:pPr>
            <a:endParaRPr lang="en-US" altLang="zh-CN" dirty="0"/>
          </a:p>
        </p:txBody>
      </p:sp>
    </p:spTree>
    <p:extLst>
      <p:ext uri="{BB962C8B-B14F-4D97-AF65-F5344CB8AC3E}">
        <p14:creationId xmlns:p14="http://schemas.microsoft.com/office/powerpoint/2010/main" val="2254724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2A6FDA3-3088-4974-9896-EC0BF8A0CF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87657-A871-409E-8EFE-89BBA7D15147}" type="slidenum">
              <a:rPr lang="zh-TW" altLang="en-US" smtClean="0">
                <a:latin typeface="Arial" panose="020B0604020202020204" pitchFamily="34" charset="0"/>
                <a:ea typeface="PMingLiU" panose="02020500000000000000" pitchFamily="18" charset="-120"/>
              </a:rPr>
              <a:pPr>
                <a:spcBef>
                  <a:spcPct val="0"/>
                </a:spcBef>
              </a:pPr>
              <a:t>11</a:t>
            </a:fld>
            <a:endParaRPr lang="en-US" altLang="zh-TW">
              <a:latin typeface="Arial" panose="020B0604020202020204" pitchFamily="34" charset="0"/>
              <a:ea typeface="PMingLiU" panose="02020500000000000000" pitchFamily="18" charset="-120"/>
            </a:endParaRPr>
          </a:p>
        </p:txBody>
      </p:sp>
      <p:sp>
        <p:nvSpPr>
          <p:cNvPr id="6147" name="Rectangle 2">
            <a:extLst>
              <a:ext uri="{FF2B5EF4-FFF2-40B4-BE49-F238E27FC236}">
                <a16:creationId xmlns:a16="http://schemas.microsoft.com/office/drawing/2014/main" id="{A09F53C4-6CF3-4300-83C0-6853175B27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a:extLst>
              <a:ext uri="{FF2B5EF4-FFF2-40B4-BE49-F238E27FC236}">
                <a16:creationId xmlns:a16="http://schemas.microsoft.com/office/drawing/2014/main" id="{A5B32150-BABA-49DA-BDFD-6479226AA8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dirty="0"/>
              <a:t>发起</a:t>
            </a:r>
            <a:r>
              <a:rPr lang="en-US" altLang="zh-CN" dirty="0" err="1"/>
              <a:t>tcp</a:t>
            </a:r>
            <a:r>
              <a:rPr lang="zh-CN" altLang="en-US" dirty="0"/>
              <a:t>连接</a:t>
            </a:r>
            <a:endParaRPr lang="en-US" altLang="zh-CN" dirty="0"/>
          </a:p>
          <a:p>
            <a:pPr eaLnBrk="1" hangingPunct="1">
              <a:spcBef>
                <a:spcPct val="0"/>
              </a:spcBef>
            </a:pPr>
            <a:r>
              <a:rPr lang="zh-CN" altLang="en-US" dirty="0"/>
              <a:t>发送</a:t>
            </a:r>
            <a:r>
              <a:rPr lang="en-US" altLang="zh-CN" dirty="0"/>
              <a:t>http</a:t>
            </a:r>
            <a:r>
              <a:rPr lang="zh-CN" altLang="en-US" dirty="0"/>
              <a:t>请求报文</a:t>
            </a:r>
            <a:endParaRPr lang="en-US" altLang="zh-CN" dirty="0"/>
          </a:p>
          <a:p>
            <a:pPr eaLnBrk="1" hangingPunct="1">
              <a:spcBef>
                <a:spcPct val="0"/>
              </a:spcBef>
            </a:pPr>
            <a:r>
              <a:rPr lang="zh-CN" altLang="en-US" dirty="0"/>
              <a:t>接收报文，并发送</a:t>
            </a:r>
            <a:r>
              <a:rPr lang="en-US" altLang="zh-CN" dirty="0"/>
              <a:t>html</a:t>
            </a:r>
            <a:r>
              <a:rPr lang="zh-CN" altLang="en-US" dirty="0"/>
              <a:t>文件</a:t>
            </a:r>
            <a:endParaRPr lang="en-US" altLang="zh-CN" dirty="0"/>
          </a:p>
          <a:p>
            <a:pPr eaLnBrk="1" hangingPunct="1">
              <a:spcBef>
                <a:spcPct val="0"/>
              </a:spcBef>
            </a:pPr>
            <a:r>
              <a:rPr lang="zh-CN" altLang="en-US" dirty="0"/>
              <a:t>接收</a:t>
            </a:r>
            <a:r>
              <a:rPr lang="en-US" altLang="zh-CN" dirty="0"/>
              <a:t>web</a:t>
            </a:r>
            <a:r>
              <a:rPr lang="zh-CN" altLang="en-US" dirty="0"/>
              <a:t>页，请求断开</a:t>
            </a:r>
            <a:endParaRPr lang="en-US" altLang="zh-CN" dirty="0"/>
          </a:p>
          <a:p>
            <a:pPr eaLnBrk="1" hangingPunct="1">
              <a:spcBef>
                <a:spcPct val="0"/>
              </a:spcBef>
            </a:pPr>
            <a:r>
              <a:rPr lang="zh-CN" altLang="en-US" dirty="0"/>
              <a:t>响应断开</a:t>
            </a:r>
            <a:endParaRPr lang="en-US" altLang="zh-CN" dirty="0"/>
          </a:p>
        </p:txBody>
      </p:sp>
    </p:spTree>
    <p:extLst>
      <p:ext uri="{BB962C8B-B14F-4D97-AF65-F5344CB8AC3E}">
        <p14:creationId xmlns:p14="http://schemas.microsoft.com/office/powerpoint/2010/main" val="472249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A7F63227-316B-80EC-BC69-39EFA73F543F}"/>
              </a:ext>
            </a:extLst>
          </p:cNvPr>
          <p:cNvSpPr>
            <a:spLocks noGrp="1" noChangeArrowheads="1"/>
          </p:cNvSpPr>
          <p:nvPr>
            <p:ph type="sldNum" sz="quarter" idx="10"/>
          </p:nvPr>
        </p:nvSpPr>
        <p:spPr>
          <a:ln/>
        </p:spPr>
        <p:txBody>
          <a:bodyPr/>
          <a:lstStyle>
            <a:lvl1pPr>
              <a:defRPr/>
            </a:lvl1pPr>
          </a:lstStyle>
          <a:p>
            <a:pPr>
              <a:defRPr/>
            </a:pPr>
            <a:fld id="{DB633D1F-F125-4474-A815-A998C64E7DDC}" type="slidenum">
              <a:rPr lang="zh-CN" altLang="en-US"/>
              <a:pPr>
                <a:defRPr/>
              </a:pPr>
              <a:t>‹#›</a:t>
            </a:fld>
            <a:endParaRPr lang="zh-CN" altLang="en-US"/>
          </a:p>
        </p:txBody>
      </p:sp>
    </p:spTree>
    <p:extLst>
      <p:ext uri="{BB962C8B-B14F-4D97-AF65-F5344CB8AC3E}">
        <p14:creationId xmlns:p14="http://schemas.microsoft.com/office/powerpoint/2010/main" val="3877831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775575" cy="1143000"/>
          </a:xfrm>
          <a:prstGeom prst="rect">
            <a:avLst/>
          </a:prstGeom>
        </p:spPr>
        <p:txBody>
          <a:bodyPr/>
          <a:lstStyle>
            <a:lvl1pPr algn="l">
              <a:defRPr/>
            </a:lvl1pPr>
          </a:lstStyle>
          <a:p>
            <a:r>
              <a:rPr lang="zh-CN" altLang="en-US"/>
              <a:t>单击此处编辑母版标题样式</a:t>
            </a:r>
            <a:endParaRPr 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22E59069-5EDE-E9E8-8246-BF7956FFB31E}"/>
              </a:ext>
            </a:extLst>
          </p:cNvPr>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B034BA08-E4B3-42DD-B6E9-B574E62042E7}" type="datetimeFigureOut">
              <a:rPr lang="zh-CN" altLang="en-US"/>
              <a:pPr>
                <a:defRPr/>
              </a:pPr>
              <a:t>2023/6/24</a:t>
            </a:fld>
            <a:endParaRPr lang="zh-CN" altLang="en-US"/>
          </a:p>
        </p:txBody>
      </p:sp>
      <p:sp>
        <p:nvSpPr>
          <p:cNvPr id="5" name="页脚占位符 4">
            <a:extLst>
              <a:ext uri="{FF2B5EF4-FFF2-40B4-BE49-F238E27FC236}">
                <a16:creationId xmlns:a16="http://schemas.microsoft.com/office/drawing/2014/main" id="{0462692C-3FF5-2D76-9737-CB70D690746A}"/>
              </a:ext>
            </a:extLst>
          </p:cNvPr>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Arial" charset="0"/>
                <a:ea typeface="宋体" charset="0"/>
                <a:cs typeface="宋体" charset="0"/>
              </a:defRPr>
            </a:lvl1pPr>
          </a:lstStyle>
          <a:p>
            <a:pPr>
              <a:defRPr/>
            </a:pPr>
            <a:endParaRPr lang="zh-CN" altLang="en-US"/>
          </a:p>
        </p:txBody>
      </p:sp>
      <p:sp>
        <p:nvSpPr>
          <p:cNvPr id="6" name="灯片编号占位符 5">
            <a:extLst>
              <a:ext uri="{FF2B5EF4-FFF2-40B4-BE49-F238E27FC236}">
                <a16:creationId xmlns:a16="http://schemas.microsoft.com/office/drawing/2014/main" id="{B2D333AA-26E6-8D29-F711-D9D1A259143C}"/>
              </a:ext>
            </a:extLst>
          </p:cNvPr>
          <p:cNvSpPr>
            <a:spLocks noGrp="1"/>
          </p:cNvSpPr>
          <p:nvPr>
            <p:ph type="sldNum" sz="quarter" idx="12"/>
          </p:nvPr>
        </p:nvSpPr>
        <p:spPr/>
        <p:txBody>
          <a:bodyPr/>
          <a:lstStyle>
            <a:lvl1pPr>
              <a:defRPr smtClean="0"/>
            </a:lvl1pPr>
          </a:lstStyle>
          <a:p>
            <a:pPr>
              <a:defRPr/>
            </a:pPr>
            <a:fld id="{D687248F-DD80-42C0-ABC9-63C9ABEA650C}" type="slidenum">
              <a:rPr lang="zh-CN" altLang="en-US"/>
              <a:pPr>
                <a:defRPr/>
              </a:pPr>
              <a:t>‹#›</a:t>
            </a:fld>
            <a:endParaRPr lang="zh-CN" altLang="en-US"/>
          </a:p>
        </p:txBody>
      </p:sp>
    </p:spTree>
    <p:extLst>
      <p:ext uri="{BB962C8B-B14F-4D97-AF65-F5344CB8AC3E}">
        <p14:creationId xmlns:p14="http://schemas.microsoft.com/office/powerpoint/2010/main" val="3976210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F958792-4045-3AFD-EA29-D8F2371C67D2}"/>
              </a:ext>
            </a:extLst>
          </p:cNvPr>
          <p:cNvSpPr>
            <a:spLocks noGrp="1" noChangeArrowheads="1"/>
          </p:cNvSpPr>
          <p:nvPr>
            <p:ph type="dt" sz="half" idx="10"/>
          </p:nvPr>
        </p:nvSpPr>
        <p:spPr>
          <a:xfrm>
            <a:off x="431800" y="6229350"/>
            <a:ext cx="1905000" cy="457200"/>
          </a:xfrm>
          <a:prstGeom prst="rect">
            <a:avLst/>
          </a:prstGeom>
        </p:spPr>
        <p:txBody>
          <a:bodyPr/>
          <a:lstStyle>
            <a:lvl1pPr>
              <a:defRPr>
                <a:latin typeface="Arial" charset="0"/>
                <a:ea typeface="宋体" charset="0"/>
                <a:cs typeface="宋体" charset="0"/>
              </a:defRPr>
            </a:lvl1pPr>
          </a:lstStyle>
          <a:p>
            <a:pPr>
              <a:defRPr/>
            </a:pPr>
            <a:endParaRPr lang="en-GB"/>
          </a:p>
        </p:txBody>
      </p:sp>
      <p:sp>
        <p:nvSpPr>
          <p:cNvPr id="3" name="Rectangle 5">
            <a:extLst>
              <a:ext uri="{FF2B5EF4-FFF2-40B4-BE49-F238E27FC236}">
                <a16:creationId xmlns:a16="http://schemas.microsoft.com/office/drawing/2014/main" id="{B4A8367A-BB3A-7105-3055-A909EBE941E9}"/>
              </a:ext>
            </a:extLst>
          </p:cNvPr>
          <p:cNvSpPr>
            <a:spLocks noGrp="1" noChangeArrowheads="1"/>
          </p:cNvSpPr>
          <p:nvPr>
            <p:ph type="ftr" sz="quarter" idx="11"/>
          </p:nvPr>
        </p:nvSpPr>
        <p:spPr>
          <a:xfrm>
            <a:off x="3124200" y="6229350"/>
            <a:ext cx="2895600" cy="457200"/>
          </a:xfrm>
          <a:prstGeom prst="rect">
            <a:avLst/>
          </a:prstGeom>
        </p:spPr>
        <p:txBody>
          <a:bodyPr/>
          <a:lstStyle>
            <a:lvl1pPr>
              <a:defRPr>
                <a:latin typeface="Arial" charset="0"/>
                <a:ea typeface="宋体" charset="0"/>
                <a:cs typeface="宋体" charset="0"/>
              </a:defRPr>
            </a:lvl1pPr>
          </a:lstStyle>
          <a:p>
            <a:pPr>
              <a:defRPr/>
            </a:pPr>
            <a:endParaRPr lang="zh-CN" altLang="en-GB"/>
          </a:p>
        </p:txBody>
      </p:sp>
      <p:sp>
        <p:nvSpPr>
          <p:cNvPr id="4" name="Rectangle 6">
            <a:extLst>
              <a:ext uri="{FF2B5EF4-FFF2-40B4-BE49-F238E27FC236}">
                <a16:creationId xmlns:a16="http://schemas.microsoft.com/office/drawing/2014/main" id="{7BF1BC3F-61E7-C0FE-0B5D-F56021E1B344}"/>
              </a:ext>
            </a:extLst>
          </p:cNvPr>
          <p:cNvSpPr>
            <a:spLocks noGrp="1" noChangeArrowheads="1"/>
          </p:cNvSpPr>
          <p:nvPr>
            <p:ph type="sldNum" sz="quarter" idx="12"/>
          </p:nvPr>
        </p:nvSpPr>
        <p:spPr/>
        <p:txBody>
          <a:bodyPr/>
          <a:lstStyle>
            <a:lvl1pPr>
              <a:defRPr smtClean="0"/>
            </a:lvl1pPr>
          </a:lstStyle>
          <a:p>
            <a:pPr>
              <a:defRPr/>
            </a:pPr>
            <a:fld id="{187F3303-0FA3-42A0-A47D-05C599ED2D81}" type="slidenum">
              <a:rPr lang="en-GB" altLang="en-US"/>
              <a:pPr>
                <a:defRPr/>
              </a:pPr>
              <a:t>‹#›</a:t>
            </a:fld>
            <a:endParaRPr lang="en-GB" altLang="en-US"/>
          </a:p>
        </p:txBody>
      </p:sp>
    </p:spTree>
    <p:extLst>
      <p:ext uri="{BB962C8B-B14F-4D97-AF65-F5344CB8AC3E}">
        <p14:creationId xmlns:p14="http://schemas.microsoft.com/office/powerpoint/2010/main" val="1389822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两栏内容">
    <p:spTree>
      <p:nvGrpSpPr>
        <p:cNvPr id="1" name=""/>
        <p:cNvGrpSpPr/>
        <p:nvPr/>
      </p:nvGrpSpPr>
      <p:grpSpPr>
        <a:xfrm>
          <a:off x="0" y="0"/>
          <a:ext cx="0" cy="0"/>
          <a:chOff x="0" y="0"/>
          <a:chExt cx="0" cy="0"/>
        </a:xfrm>
      </p:grpSpPr>
      <p:pic>
        <p:nvPicPr>
          <p:cNvPr id="2" name="图片 10">
            <a:extLst>
              <a:ext uri="{FF2B5EF4-FFF2-40B4-BE49-F238E27FC236}">
                <a16:creationId xmlns:a16="http://schemas.microsoft.com/office/drawing/2014/main" id="{4B85EFCC-FB72-482D-9011-7F8007254B7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075" y="3175"/>
            <a:ext cx="6034088"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0">
            <a:extLst>
              <a:ext uri="{FF2B5EF4-FFF2-40B4-BE49-F238E27FC236}">
                <a16:creationId xmlns:a16="http://schemas.microsoft.com/office/drawing/2014/main" id="{9130BC23-3B3E-4822-A526-5B5F3784A46E}"/>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15163" y="125413"/>
            <a:ext cx="17335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AEE1B22D-5788-4C0D-B8AD-D4D04D7C92EB}"/>
              </a:ext>
            </a:extLst>
          </p:cNvPr>
          <p:cNvSpPr/>
          <p:nvPr userDrawn="1"/>
        </p:nvSpPr>
        <p:spPr>
          <a:xfrm>
            <a:off x="2568923" y="-98116"/>
            <a:ext cx="3013967" cy="769441"/>
          </a:xfrm>
          <a:prstGeom prst="rect">
            <a:avLst/>
          </a:prstGeom>
          <a:noFill/>
        </p:spPr>
        <p:txBody>
          <a:bodyPr wrap="none">
            <a:spAutoFit/>
          </a:bodyPr>
          <a:lstStyle/>
          <a:p>
            <a:pPr algn="ctr">
              <a:defRPr/>
            </a:pPr>
            <a:r>
              <a:rPr lang="zh-CN" altLang="en-US" sz="4400" dirty="0">
                <a:ln w="9525">
                  <a:solidFill>
                    <a:schemeClr val="bg1"/>
                  </a:solidFill>
                  <a:prstDash val="solid"/>
                </a:ln>
                <a:effectLst>
                  <a:outerShdw blurRad="12700" dist="38100" dir="2700000" algn="tl" rotWithShape="0">
                    <a:schemeClr val="bg1">
                      <a:lumMod val="50000"/>
                    </a:schemeClr>
                  </a:outerShdw>
                </a:effectLst>
                <a:latin typeface="隶书" panose="02010509060101010101" pitchFamily="49" charset="-122"/>
                <a:ea typeface="隶书" panose="02010509060101010101" pitchFamily="49" charset="-122"/>
              </a:rPr>
              <a:t>计算机网络</a:t>
            </a:r>
          </a:p>
        </p:txBody>
      </p:sp>
      <p:pic>
        <p:nvPicPr>
          <p:cNvPr id="5" name="图片 13">
            <a:extLst>
              <a:ext uri="{FF2B5EF4-FFF2-40B4-BE49-F238E27FC236}">
                <a16:creationId xmlns:a16="http://schemas.microsoft.com/office/drawing/2014/main" id="{19C6D927-6302-4BA4-95AC-EAF79218E5C4}"/>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23850" y="0"/>
            <a:ext cx="657225"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9">
            <a:extLst>
              <a:ext uri="{FF2B5EF4-FFF2-40B4-BE49-F238E27FC236}">
                <a16:creationId xmlns:a16="http://schemas.microsoft.com/office/drawing/2014/main" id="{BB31C3E0-BD10-47C8-A5FD-089A010D4ABA}"/>
              </a:ext>
            </a:extLst>
          </p:cNvPr>
          <p:cNvCxnSpPr>
            <a:cxnSpLocks/>
          </p:cNvCxnSpPr>
          <p:nvPr userDrawn="1"/>
        </p:nvCxnSpPr>
        <p:spPr>
          <a:xfrm>
            <a:off x="250825" y="1268413"/>
            <a:ext cx="8497888" cy="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581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F4F9"/>
        </a:solidFill>
        <a:effectLst/>
      </p:bgPr>
    </p:bg>
    <p:spTree>
      <p:nvGrpSpPr>
        <p:cNvPr id="1" name=""/>
        <p:cNvGrpSpPr/>
        <p:nvPr/>
      </p:nvGrpSpPr>
      <p:grpSpPr>
        <a:xfrm>
          <a:off x="0" y="0"/>
          <a:ext cx="0" cy="0"/>
          <a:chOff x="0" y="0"/>
          <a:chExt cx="0" cy="0"/>
        </a:xfrm>
      </p:grpSpPr>
      <p:sp>
        <p:nvSpPr>
          <p:cNvPr id="1030" name="Rectangle 6">
            <a:extLst>
              <a:ext uri="{FF2B5EF4-FFF2-40B4-BE49-F238E27FC236}">
                <a16:creationId xmlns:a16="http://schemas.microsoft.com/office/drawing/2014/main" id="{E9E45B0F-1783-1C13-236F-2D2EDB7682B9}"/>
              </a:ext>
            </a:extLst>
          </p:cNvPr>
          <p:cNvSpPr>
            <a:spLocks noGrp="1" noChangeArrowheads="1"/>
          </p:cNvSpPr>
          <p:nvPr>
            <p:ph type="sldNum" sz="quarter" idx="4"/>
          </p:nvPr>
        </p:nvSpPr>
        <p:spPr bwMode="auto">
          <a:xfrm>
            <a:off x="3276600" y="6480175"/>
            <a:ext cx="2133600" cy="2921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b="1" smtClean="0">
                <a:latin typeface="Verdana" panose="020B0604030504040204" pitchFamily="34" charset="0"/>
              </a:defRPr>
            </a:lvl1pPr>
          </a:lstStyle>
          <a:p>
            <a:pPr>
              <a:defRPr/>
            </a:pPr>
            <a:fld id="{6C651126-E550-4232-A16F-9AD1967BC52B}" type="slidenum">
              <a:rPr lang="zh-CN" altLang="en-US"/>
              <a:pPr>
                <a:defRPr/>
              </a:pPr>
              <a:t>‹#›</a:t>
            </a:fld>
            <a:endParaRPr lang="zh-CN" altLang="en-US"/>
          </a:p>
        </p:txBody>
      </p:sp>
      <p:sp>
        <p:nvSpPr>
          <p:cNvPr id="1072" name="Rectangle 48">
            <a:extLst>
              <a:ext uri="{FF2B5EF4-FFF2-40B4-BE49-F238E27FC236}">
                <a16:creationId xmlns:a16="http://schemas.microsoft.com/office/drawing/2014/main" id="{70FE1CE9-6C95-4046-F56A-168AA2C3BF09}"/>
              </a:ext>
            </a:extLst>
          </p:cNvPr>
          <p:cNvSpPr>
            <a:spLocks noChangeArrowheads="1"/>
          </p:cNvSpPr>
          <p:nvPr/>
        </p:nvSpPr>
        <p:spPr bwMode="ltGray">
          <a:xfrm>
            <a:off x="25400" y="895350"/>
            <a:ext cx="9144000" cy="203200"/>
          </a:xfrm>
          <a:prstGeom prst="rect">
            <a:avLst/>
          </a:prstGeom>
          <a:gradFill rotWithShape="1">
            <a:gsLst>
              <a:gs pos="0">
                <a:srgbClr val="2F4700"/>
              </a:gs>
              <a:gs pos="50000">
                <a:schemeClr val="hlink"/>
              </a:gs>
              <a:gs pos="100000">
                <a:srgbClr val="2F4700"/>
              </a:gs>
            </a:gsLst>
            <a:lin ang="5400000" scaled="1"/>
          </a:gradFill>
          <a:ln>
            <a:noFill/>
          </a:ln>
          <a:effec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1800"/>
          </a:p>
        </p:txBody>
      </p:sp>
      <p:pic>
        <p:nvPicPr>
          <p:cNvPr id="1028" name="Picture 10" descr="logoc">
            <a:extLst>
              <a:ext uri="{FF2B5EF4-FFF2-40B4-BE49-F238E27FC236}">
                <a16:creationId xmlns:a16="http://schemas.microsoft.com/office/drawing/2014/main" id="{05C1DEE7-229C-7DFB-9255-D606120617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9738" y="112713"/>
            <a:ext cx="2278062"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1">
            <a:extLst>
              <a:ext uri="{FF2B5EF4-FFF2-40B4-BE49-F238E27FC236}">
                <a16:creationId xmlns:a16="http://schemas.microsoft.com/office/drawing/2014/main" id="{3DD70EA5-4B2C-CAAB-CC73-245BC43C87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13" y="0"/>
            <a:ext cx="6670675"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Lst>
  <p:txStyles>
    <p:titleStyle>
      <a:lvl1pPr algn="ctr" rtl="0" eaLnBrk="0" fontAlgn="base" hangingPunct="0">
        <a:spcBef>
          <a:spcPct val="0"/>
        </a:spcBef>
        <a:spcAft>
          <a:spcPct val="0"/>
        </a:spcAft>
        <a:defRPr sz="2800" b="1">
          <a:solidFill>
            <a:schemeClr val="bg1"/>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2800" b="1">
          <a:solidFill>
            <a:schemeClr val="bg1"/>
          </a:solidFill>
          <a:latin typeface="Verdana" pitchFamily="34" charset="0"/>
          <a:ea typeface="MS PGothic" panose="020B0600070205080204" pitchFamily="34" charset="-128"/>
          <a:cs typeface="ＭＳ Ｐゴシック" charset="0"/>
        </a:defRPr>
      </a:lvl2pPr>
      <a:lvl3pPr algn="ctr" rtl="0" eaLnBrk="0" fontAlgn="base" hangingPunct="0">
        <a:spcBef>
          <a:spcPct val="0"/>
        </a:spcBef>
        <a:spcAft>
          <a:spcPct val="0"/>
        </a:spcAft>
        <a:defRPr sz="2800" b="1">
          <a:solidFill>
            <a:schemeClr val="bg1"/>
          </a:solidFill>
          <a:latin typeface="Verdana" pitchFamily="34" charset="0"/>
          <a:ea typeface="MS PGothic" panose="020B0600070205080204" pitchFamily="34" charset="-128"/>
          <a:cs typeface="ＭＳ Ｐゴシック" charset="0"/>
        </a:defRPr>
      </a:lvl3pPr>
      <a:lvl4pPr algn="ctr" rtl="0" eaLnBrk="0" fontAlgn="base" hangingPunct="0">
        <a:spcBef>
          <a:spcPct val="0"/>
        </a:spcBef>
        <a:spcAft>
          <a:spcPct val="0"/>
        </a:spcAft>
        <a:defRPr sz="2800" b="1">
          <a:solidFill>
            <a:schemeClr val="bg1"/>
          </a:solidFill>
          <a:latin typeface="Verdana" pitchFamily="34" charset="0"/>
          <a:ea typeface="MS PGothic" panose="020B0600070205080204" pitchFamily="34" charset="-128"/>
          <a:cs typeface="ＭＳ Ｐゴシック" charset="0"/>
        </a:defRPr>
      </a:lvl4pPr>
      <a:lvl5pPr algn="ctr" rtl="0" eaLnBrk="0" fontAlgn="base" hangingPunct="0">
        <a:spcBef>
          <a:spcPct val="0"/>
        </a:spcBef>
        <a:spcAft>
          <a:spcPct val="0"/>
        </a:spcAft>
        <a:defRPr sz="2800" b="1">
          <a:solidFill>
            <a:schemeClr val="bg1"/>
          </a:solidFill>
          <a:latin typeface="Verdana" pitchFamily="34" charset="0"/>
          <a:ea typeface="MS PGothic" panose="020B0600070205080204" pitchFamily="34" charset="-128"/>
          <a:cs typeface="ＭＳ Ｐゴシック" charset="0"/>
        </a:defRPr>
      </a:lvl5pPr>
      <a:lvl6pPr marL="457200" algn="ctr" rtl="0" fontAlgn="base">
        <a:spcBef>
          <a:spcPct val="0"/>
        </a:spcBef>
        <a:spcAft>
          <a:spcPct val="0"/>
        </a:spcAft>
        <a:defRPr sz="2800" b="1">
          <a:solidFill>
            <a:srgbClr val="FFFFCC"/>
          </a:solidFill>
          <a:latin typeface="Verdana" pitchFamily="34" charset="0"/>
        </a:defRPr>
      </a:lvl6pPr>
      <a:lvl7pPr marL="914400" algn="ctr" rtl="0" fontAlgn="base">
        <a:spcBef>
          <a:spcPct val="0"/>
        </a:spcBef>
        <a:spcAft>
          <a:spcPct val="0"/>
        </a:spcAft>
        <a:defRPr sz="2800" b="1">
          <a:solidFill>
            <a:srgbClr val="FFFFCC"/>
          </a:solidFill>
          <a:latin typeface="Verdana" pitchFamily="34" charset="0"/>
        </a:defRPr>
      </a:lvl7pPr>
      <a:lvl8pPr marL="1371600" algn="ctr" rtl="0" fontAlgn="base">
        <a:spcBef>
          <a:spcPct val="0"/>
        </a:spcBef>
        <a:spcAft>
          <a:spcPct val="0"/>
        </a:spcAft>
        <a:defRPr sz="2800" b="1">
          <a:solidFill>
            <a:srgbClr val="FFFFCC"/>
          </a:solidFill>
          <a:latin typeface="Verdana" pitchFamily="34" charset="0"/>
        </a:defRPr>
      </a:lvl8pPr>
      <a:lvl9pPr marL="1828800" algn="ctr" rtl="0" fontAlgn="base">
        <a:spcBef>
          <a:spcPct val="0"/>
        </a:spcBef>
        <a:spcAft>
          <a:spcPct val="0"/>
        </a:spcAft>
        <a:defRPr sz="2800" b="1">
          <a:solidFill>
            <a:srgbClr val="FFFFCC"/>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charset="0"/>
          <a:ea typeface="MS PGothic" panose="020B0600070205080204" pitchFamily="34" charset="-128"/>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charset="0"/>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Arial" charset="0"/>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Arial" charset="0"/>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3.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oleObject" Target="../embeddings/oleObject7.bin"/><Relationship Id="rId4" Type="http://schemas.openxmlformats.org/officeDocument/2006/relationships/image" Target="../media/image17.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oleObject" Target="../embeddings/oleObject14.bin"/><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oleObject" Target="../embeddings/oleObject17.bin"/><Relationship Id="rId4" Type="http://schemas.openxmlformats.org/officeDocument/2006/relationships/image" Target="../media/image30.emf"/></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oleObject" Target="../embeddings/oleObject20.bin"/><Relationship Id="rId4" Type="http://schemas.openxmlformats.org/officeDocument/2006/relationships/image" Target="../media/image36.emf"/></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oleObject" Target="../embeddings/oleObject27.bin"/><Relationship Id="rId4" Type="http://schemas.openxmlformats.org/officeDocument/2006/relationships/image" Target="../media/image43.emf"/></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emf"/></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9.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oleObject" Target="../embeddings/oleObject29.bin"/><Relationship Id="rId5" Type="http://schemas.openxmlformats.org/officeDocument/2006/relationships/image" Target="../media/image48.emf"/><Relationship Id="rId4" Type="http://schemas.openxmlformats.org/officeDocument/2006/relationships/oleObject" Target="../embeddings/oleObject28.bin"/></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hyperlink" Target="%E8%AF%BE%E4%BB%B6%E8%A7%86%E9%A2%91/CSMACD%E7%9A%84%E5%B7%A5%E4%BD%9C%E5%8E%9F%E7%90%86.swf" TargetMode="External"/><Relationship Id="rId4" Type="http://schemas.openxmlformats.org/officeDocument/2006/relationships/image" Target="../media/image53.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51.xml"/><Relationship Id="rId1" Type="http://schemas.openxmlformats.org/officeDocument/2006/relationships/slideLayout" Target="../slideLayouts/slideLayout4.xml"/><Relationship Id="rId5" Type="http://schemas.openxmlformats.org/officeDocument/2006/relationships/hyperlink" Target="%E8%AF%BE%E4%BB%B6%E8%A7%86%E9%A2%91/%E6%80%BB%E7%BA%BF%E5%9E%8B%E5%B1%80%E5%9F%9F%E7%BD%91%E5%86%B2%E7%AA%81%E7%A4%BA%E6%84%8F%E5%9B%BE.swf" TargetMode="External"/><Relationship Id="rId4" Type="http://schemas.openxmlformats.org/officeDocument/2006/relationships/image" Target="../media/image54.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oleObject" Target="../embeddings/oleObject34.bin"/><Relationship Id="rId4" Type="http://schemas.openxmlformats.org/officeDocument/2006/relationships/image" Target="../media/image55.emf"/></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3.emf"/><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oleObject" Target="../embeddings/oleObject4.bin"/><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7.xml"/><Relationship Id="rId5" Type="http://schemas.openxmlformats.org/officeDocument/2006/relationships/tags" Target="../tags/tag5.xml"/><Relationship Id="rId10" Type="http://schemas.openxmlformats.org/officeDocument/2006/relationships/slideLayout" Target="../slideLayouts/slideLayout3.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14.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A2A15C-389E-F3CB-CDBF-C63FFCD51CFA}"/>
              </a:ext>
            </a:extLst>
          </p:cNvPr>
          <p:cNvSpPr/>
          <p:nvPr/>
        </p:nvSpPr>
        <p:spPr>
          <a:xfrm>
            <a:off x="1619672" y="2492896"/>
            <a:ext cx="5976664" cy="1015663"/>
          </a:xfrm>
          <a:prstGeom prst="rect">
            <a:avLst/>
          </a:prstGeom>
          <a:noFill/>
        </p:spPr>
        <p:txBody>
          <a:bodyPr>
            <a:spAutoFit/>
          </a:bodyPr>
          <a:lstStyle/>
          <a:p>
            <a:pPr algn="ctr">
              <a:defRPr/>
            </a:pPr>
            <a:r>
              <a:rPr lang="zh-CN" altLang="en-US" sz="6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charset="0"/>
                <a:ea typeface="宋体" charset="0"/>
                <a:cs typeface="宋体" charset="0"/>
              </a:rPr>
              <a:t>计算机网络</a:t>
            </a:r>
            <a:endParaRPr lang="en-US" altLang="zh-CN" sz="6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charset="0"/>
              <a:ea typeface="宋体" charset="0"/>
              <a:cs typeface="宋体" charset="0"/>
            </a:endParaRPr>
          </a:p>
        </p:txBody>
      </p:sp>
      <p:sp>
        <p:nvSpPr>
          <p:cNvPr id="5123" name="Rectangle 6">
            <a:extLst>
              <a:ext uri="{FF2B5EF4-FFF2-40B4-BE49-F238E27FC236}">
                <a16:creationId xmlns:a16="http://schemas.microsoft.com/office/drawing/2014/main" id="{339DBFE0-21BE-9E0C-3CE9-C44BA26F2E8F}"/>
              </a:ext>
            </a:extLst>
          </p:cNvPr>
          <p:cNvSpPr>
            <a:spLocks noChangeArrowheads="1"/>
          </p:cNvSpPr>
          <p:nvPr/>
        </p:nvSpPr>
        <p:spPr bwMode="auto">
          <a:xfrm>
            <a:off x="2843213" y="4365625"/>
            <a:ext cx="43926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t>课程编号：</a:t>
            </a:r>
            <a:r>
              <a:rPr lang="en-US" altLang="ja-JP" sz="2400"/>
              <a:t>15006200</a:t>
            </a:r>
            <a:r>
              <a:rPr lang="en-US" altLang="zh-CN" sz="2400"/>
              <a:t>03</a:t>
            </a:r>
            <a:endParaRPr lang="en-US" altLang="ja-JP" sz="2400"/>
          </a:p>
          <a:p>
            <a:endParaRPr lang="en-US" altLang="en-US" sz="2400"/>
          </a:p>
          <a:p>
            <a:r>
              <a:rPr lang="zh-CN" altLang="en-US" sz="2400"/>
              <a:t>主讲教师：王璐</a:t>
            </a:r>
            <a:r>
              <a:rPr lang="zh-CN" altLang="ja-JP" sz="2400"/>
              <a:t> </a:t>
            </a:r>
            <a:endParaRPr lang="en-US" altLang="en-US"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9034C79-D615-4EC0-9850-8B1538F6013A}"/>
              </a:ext>
            </a:extLst>
          </p:cNvPr>
          <p:cNvSpPr txBox="1"/>
          <p:nvPr/>
        </p:nvSpPr>
        <p:spPr>
          <a:xfrm>
            <a:off x="323528" y="764704"/>
            <a:ext cx="4248472" cy="461665"/>
          </a:xfrm>
          <a:prstGeom prst="rect">
            <a:avLst/>
          </a:prstGeom>
          <a:noFill/>
        </p:spPr>
        <p:txBody>
          <a:bodyPr wrap="square" rtlCol="0">
            <a:spAutoFit/>
          </a:bodyPr>
          <a:lstStyle/>
          <a:p>
            <a:r>
              <a:rPr lang="en-US" altLang="zh-CN" sz="2400" dirty="0"/>
              <a:t>2.2 Web</a:t>
            </a:r>
            <a:r>
              <a:rPr lang="zh-CN" altLang="en-US" sz="2400" dirty="0"/>
              <a:t>服务与</a:t>
            </a:r>
            <a:r>
              <a:rPr lang="en-US" altLang="zh-CN" sz="2400" dirty="0"/>
              <a:t>HTTP</a:t>
            </a:r>
            <a:r>
              <a:rPr lang="zh-CN" altLang="en-US" sz="2400" dirty="0"/>
              <a:t>协议</a:t>
            </a:r>
          </a:p>
        </p:txBody>
      </p:sp>
      <p:sp>
        <p:nvSpPr>
          <p:cNvPr id="3" name="文本框 2">
            <a:extLst>
              <a:ext uri="{FF2B5EF4-FFF2-40B4-BE49-F238E27FC236}">
                <a16:creationId xmlns:a16="http://schemas.microsoft.com/office/drawing/2014/main" id="{29ABBF59-A741-45F3-BA4F-FF6E1316F920}"/>
              </a:ext>
            </a:extLst>
          </p:cNvPr>
          <p:cNvSpPr txBox="1"/>
          <p:nvPr/>
        </p:nvSpPr>
        <p:spPr>
          <a:xfrm>
            <a:off x="179512" y="1268760"/>
            <a:ext cx="7926951" cy="2848729"/>
          </a:xfrm>
          <a:prstGeom prst="rect">
            <a:avLst/>
          </a:prstGeom>
          <a:noFill/>
        </p:spPr>
        <p:txBody>
          <a:bodyPr wrap="square" rtlCol="0">
            <a:spAutoFit/>
          </a:bodyPr>
          <a:lstStyle/>
          <a:p>
            <a:pPr>
              <a:lnSpc>
                <a:spcPct val="150000"/>
              </a:lnSpc>
              <a:spcBef>
                <a:spcPts val="0"/>
              </a:spcBef>
            </a:pPr>
            <a:r>
              <a:rPr lang="en-US" altLang="zh-CN" sz="2200" dirty="0"/>
              <a:t>2.2.2 HTTP</a:t>
            </a:r>
            <a:r>
              <a:rPr lang="zh-CN" altLang="en-US" sz="2200" dirty="0"/>
              <a:t>的工作机制</a:t>
            </a:r>
          </a:p>
          <a:p>
            <a:pPr marL="342900" indent="-342900">
              <a:lnSpc>
                <a:spcPct val="150000"/>
              </a:lnSpc>
              <a:buFont typeface="Wingdings" panose="05000000000000000000" pitchFamily="2" charset="2"/>
              <a:buChar char="p"/>
            </a:pPr>
            <a:r>
              <a:rPr lang="zh-CN" altLang="en-US" sz="2000" dirty="0"/>
              <a:t>持续连接（</a:t>
            </a:r>
            <a:r>
              <a:rPr lang="en-US" altLang="zh-CN" sz="2000" dirty="0"/>
              <a:t>HTTP1.1</a:t>
            </a:r>
            <a:r>
              <a:rPr lang="zh-CN" altLang="en-US" sz="2000" dirty="0"/>
              <a:t>）</a:t>
            </a:r>
          </a:p>
          <a:p>
            <a:pPr marL="800100" lvl="1" indent="-342900">
              <a:lnSpc>
                <a:spcPct val="150000"/>
              </a:lnSpc>
              <a:buFont typeface="Wingdings" panose="05000000000000000000" pitchFamily="2" charset="2"/>
              <a:buChar char="p"/>
            </a:pPr>
            <a:r>
              <a:rPr lang="zh-CN" altLang="en-US" sz="2000" b="0" dirty="0"/>
              <a:t>持续连接时，服务器在发出响应后保持该</a:t>
            </a:r>
            <a:r>
              <a:rPr lang="en-US" altLang="zh-CN" sz="2000" b="0" dirty="0"/>
              <a:t>TCP</a:t>
            </a:r>
            <a:r>
              <a:rPr lang="zh-CN" altLang="en-US" sz="2000" b="0" dirty="0"/>
              <a:t>连接，相同的客户端进程与服务器端之间的后续报文都通过该连接传送</a:t>
            </a:r>
            <a:endParaRPr lang="en-US" altLang="zh-CN" sz="2000" b="0" dirty="0"/>
          </a:p>
          <a:p>
            <a:pPr marL="800100" lvl="1" indent="-342900">
              <a:lnSpc>
                <a:spcPct val="150000"/>
              </a:lnSpc>
              <a:buFont typeface="Wingdings" panose="05000000000000000000" pitchFamily="2" charset="2"/>
              <a:buChar char="p"/>
            </a:pPr>
            <a:r>
              <a:rPr lang="zh-CN" altLang="en-US" sz="2000" b="0" dirty="0"/>
              <a:t>例如：一个网页包括一个</a:t>
            </a:r>
            <a:r>
              <a:rPr lang="en-US" altLang="zh-CN" sz="2000" b="0" dirty="0"/>
              <a:t>HTML</a:t>
            </a:r>
            <a:r>
              <a:rPr lang="zh-CN" altLang="en-US" sz="2000" b="0" dirty="0"/>
              <a:t>文件和</a:t>
            </a:r>
            <a:r>
              <a:rPr lang="en-US" altLang="zh-CN" sz="2000" b="0" dirty="0"/>
              <a:t>8</a:t>
            </a:r>
            <a:r>
              <a:rPr lang="zh-CN" altLang="en-US" sz="2000" b="0" dirty="0"/>
              <a:t>个</a:t>
            </a:r>
            <a:r>
              <a:rPr lang="en-US" altLang="zh-CN" sz="2000" b="0" dirty="0"/>
              <a:t>JPEG</a:t>
            </a:r>
            <a:r>
              <a:rPr lang="zh-CN" altLang="en-US" sz="2000" b="0" dirty="0"/>
              <a:t>图像文件，所有请求与应答报文都通过一个持续</a:t>
            </a:r>
            <a:r>
              <a:rPr lang="en-US" altLang="zh-CN" sz="2000" b="0" dirty="0"/>
              <a:t>TCP</a:t>
            </a:r>
            <a:r>
              <a:rPr lang="zh-CN" altLang="en-US" sz="2000" b="0" dirty="0"/>
              <a:t>连接来传送</a:t>
            </a:r>
          </a:p>
        </p:txBody>
      </p:sp>
    </p:spTree>
    <p:extLst>
      <p:ext uri="{BB962C8B-B14F-4D97-AF65-F5344CB8AC3E}">
        <p14:creationId xmlns:p14="http://schemas.microsoft.com/office/powerpoint/2010/main" val="9613569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9034C79-D615-4EC0-9850-8B1538F6013A}"/>
              </a:ext>
            </a:extLst>
          </p:cNvPr>
          <p:cNvSpPr txBox="1"/>
          <p:nvPr/>
        </p:nvSpPr>
        <p:spPr>
          <a:xfrm>
            <a:off x="323528" y="764704"/>
            <a:ext cx="4248472" cy="461665"/>
          </a:xfrm>
          <a:prstGeom prst="rect">
            <a:avLst/>
          </a:prstGeom>
          <a:noFill/>
        </p:spPr>
        <p:txBody>
          <a:bodyPr wrap="square" rtlCol="0">
            <a:spAutoFit/>
          </a:bodyPr>
          <a:lstStyle/>
          <a:p>
            <a:r>
              <a:rPr lang="en-US" altLang="zh-CN" sz="2400" dirty="0"/>
              <a:t>2.2 Web</a:t>
            </a:r>
            <a:r>
              <a:rPr lang="zh-CN" altLang="en-US" sz="2400" dirty="0"/>
              <a:t>服务与</a:t>
            </a:r>
            <a:r>
              <a:rPr lang="en-US" altLang="zh-CN" sz="2400" dirty="0"/>
              <a:t>HTTP</a:t>
            </a:r>
            <a:r>
              <a:rPr lang="zh-CN" altLang="en-US" sz="2400" dirty="0"/>
              <a:t>协议</a:t>
            </a:r>
          </a:p>
        </p:txBody>
      </p:sp>
      <p:grpSp>
        <p:nvGrpSpPr>
          <p:cNvPr id="3" name="组合 2">
            <a:extLst>
              <a:ext uri="{FF2B5EF4-FFF2-40B4-BE49-F238E27FC236}">
                <a16:creationId xmlns:a16="http://schemas.microsoft.com/office/drawing/2014/main" id="{105569E7-4FE7-EAAF-2CB0-1DADFE687389}"/>
              </a:ext>
            </a:extLst>
          </p:cNvPr>
          <p:cNvGrpSpPr/>
          <p:nvPr/>
        </p:nvGrpSpPr>
        <p:grpSpPr>
          <a:xfrm>
            <a:off x="962844" y="1340768"/>
            <a:ext cx="7127875" cy="5069978"/>
            <a:chOff x="962844" y="1340768"/>
            <a:chExt cx="7127875" cy="5069978"/>
          </a:xfrm>
        </p:grpSpPr>
        <p:pic>
          <p:nvPicPr>
            <p:cNvPr id="8" name="Content Placeholder 3">
              <a:extLst>
                <a:ext uri="{FF2B5EF4-FFF2-40B4-BE49-F238E27FC236}">
                  <a16:creationId xmlns:a16="http://schemas.microsoft.com/office/drawing/2014/main" id="{66D665E7-8F6A-4BE3-B148-56D83C9909C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4764" b="14764"/>
            <a:stretch>
              <a:fillRect/>
            </a:stretch>
          </p:blipFill>
          <p:spPr bwMode="auto">
            <a:xfrm>
              <a:off x="990680" y="1340768"/>
              <a:ext cx="6913562" cy="38020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4">
              <a:extLst>
                <a:ext uri="{FF2B5EF4-FFF2-40B4-BE49-F238E27FC236}">
                  <a16:creationId xmlns:a16="http://schemas.microsoft.com/office/drawing/2014/main" id="{6CC2533A-06BF-4211-98F5-CECF3CA2546F}"/>
                </a:ext>
              </a:extLst>
            </p:cNvPr>
            <p:cNvSpPr>
              <a:spLocks noChangeArrowheads="1"/>
            </p:cNvSpPr>
            <p:nvPr/>
          </p:nvSpPr>
          <p:spPr bwMode="auto">
            <a:xfrm>
              <a:off x="962844" y="5085184"/>
              <a:ext cx="3382962"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b="0" dirty="0">
                  <a:solidFill>
                    <a:srgbClr val="000000"/>
                  </a:solidFill>
                  <a:latin typeface="Times New Roman" panose="02020603050405020304" pitchFamily="18" charset="0"/>
                  <a:cs typeface="Times New Roman" panose="02020603050405020304" pitchFamily="18" charset="0"/>
                </a:rPr>
                <a:t>非流水线</a:t>
              </a:r>
              <a:endParaRPr lang="en-US" altLang="zh-CN" b="0" dirty="0">
                <a:solidFill>
                  <a:srgbClr val="000000"/>
                </a:solidFill>
                <a:latin typeface="Times New Roman" panose="02020603050405020304" pitchFamily="18" charset="0"/>
                <a:cs typeface="Times New Roman" panose="02020603050405020304" pitchFamily="18" charset="0"/>
              </a:endParaRPr>
            </a:p>
            <a:p>
              <a:pPr algn="ctr">
                <a:lnSpc>
                  <a:spcPct val="150000"/>
                </a:lnSpc>
                <a:buFont typeface="Wingdings" panose="05000000000000000000" pitchFamily="2" charset="2"/>
                <a:buNone/>
              </a:pPr>
              <a:r>
                <a:rPr lang="zh-CN" altLang="en-US" b="0" dirty="0">
                  <a:solidFill>
                    <a:srgbClr val="000000"/>
                  </a:solidFill>
                  <a:latin typeface="Times New Roman" panose="02020603050405020304" pitchFamily="18" charset="0"/>
                  <a:cs typeface="Times New Roman" panose="02020603050405020304" pitchFamily="18" charset="0"/>
                </a:rPr>
                <a:t>客户端只有在接收到前一个响应时才能发出新的请求</a:t>
              </a:r>
              <a:endParaRPr lang="en-US" altLang="zh-CN" b="0" dirty="0">
                <a:solidFill>
                  <a:srgbClr val="000000"/>
                </a:solidFill>
                <a:latin typeface="Times New Roman" panose="02020603050405020304" pitchFamily="18" charset="0"/>
                <a:cs typeface="Times New Roman" panose="02020603050405020304" pitchFamily="18" charset="0"/>
              </a:endParaRPr>
            </a:p>
          </p:txBody>
        </p:sp>
        <p:sp>
          <p:nvSpPr>
            <p:cNvPr id="10" name="Rectangle 5">
              <a:extLst>
                <a:ext uri="{FF2B5EF4-FFF2-40B4-BE49-F238E27FC236}">
                  <a16:creationId xmlns:a16="http://schemas.microsoft.com/office/drawing/2014/main" id="{CB6F83F4-87FF-40BF-88F1-2B048DEABDB2}"/>
                </a:ext>
              </a:extLst>
            </p:cNvPr>
            <p:cNvSpPr>
              <a:spLocks noChangeArrowheads="1"/>
            </p:cNvSpPr>
            <p:nvPr/>
          </p:nvSpPr>
          <p:spPr bwMode="auto">
            <a:xfrm>
              <a:off x="5137969" y="5096296"/>
              <a:ext cx="295275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b="0" dirty="0">
                  <a:solidFill>
                    <a:srgbClr val="000000"/>
                  </a:solidFill>
                  <a:latin typeface="Times New Roman" panose="02020603050405020304" pitchFamily="18" charset="0"/>
                  <a:cs typeface="Times New Roman" panose="02020603050405020304" pitchFamily="18" charset="0"/>
                </a:rPr>
                <a:t>流水线</a:t>
              </a:r>
              <a:endParaRPr lang="en-US" altLang="zh-CN" b="0" dirty="0">
                <a:solidFill>
                  <a:srgbClr val="000000"/>
                </a:solidFill>
                <a:latin typeface="Times New Roman" panose="02020603050405020304" pitchFamily="18" charset="0"/>
                <a:cs typeface="Times New Roman" panose="02020603050405020304" pitchFamily="18" charset="0"/>
              </a:endParaRPr>
            </a:p>
            <a:p>
              <a:pPr algn="ctr">
                <a:lnSpc>
                  <a:spcPct val="150000"/>
                </a:lnSpc>
                <a:buFont typeface="Wingdings" panose="05000000000000000000" pitchFamily="2" charset="2"/>
                <a:buNone/>
              </a:pPr>
              <a:r>
                <a:rPr lang="zh-CN" altLang="en-US" b="0" dirty="0">
                  <a:solidFill>
                    <a:srgbClr val="000000"/>
                  </a:solidFill>
                  <a:latin typeface="Times New Roman" panose="02020603050405020304" pitchFamily="18" charset="0"/>
                  <a:cs typeface="Times New Roman" panose="02020603050405020304" pitchFamily="18" charset="0"/>
                </a:rPr>
                <a:t>客户端在没有收到前一个响应时就发出新的请求</a:t>
              </a:r>
              <a:endParaRPr lang="en-US" altLang="zh-CN" b="0" dirty="0">
                <a:solidFill>
                  <a:srgbClr val="00000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651572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3">
            <a:extLst>
              <a:ext uri="{FF2B5EF4-FFF2-40B4-BE49-F238E27FC236}">
                <a16:creationId xmlns:a16="http://schemas.microsoft.com/office/drawing/2014/main" id="{82BC28B7-AA2D-8F53-BFCB-B908E8CC72C1}"/>
              </a:ext>
            </a:extLst>
          </p:cNvPr>
          <p:cNvGraphicFramePr>
            <a:graphicFrameLocks noChangeAspect="1"/>
          </p:cNvGraphicFramePr>
          <p:nvPr/>
        </p:nvGraphicFramePr>
        <p:xfrm>
          <a:off x="1331913" y="1827213"/>
          <a:ext cx="6769100" cy="4489450"/>
        </p:xfrm>
        <a:graphic>
          <a:graphicData uri="http://schemas.openxmlformats.org/presentationml/2006/ole">
            <mc:AlternateContent xmlns:mc="http://schemas.openxmlformats.org/markup-compatibility/2006">
              <mc:Choice xmlns:v="urn:schemas-microsoft-com:vml" Requires="v">
                <p:oleObj name="Visio" r:id="rId3" imgW="4042997" imgH="2681159" progId="Visio.Drawing.11">
                  <p:embed/>
                </p:oleObj>
              </mc:Choice>
              <mc:Fallback>
                <p:oleObj name="Visio" r:id="rId3" imgW="4042997" imgH="2681159" progId="Visio.Drawing.11">
                  <p:embed/>
                  <p:pic>
                    <p:nvPicPr>
                      <p:cNvPr id="20482" name="Object 3">
                        <a:extLst>
                          <a:ext uri="{FF2B5EF4-FFF2-40B4-BE49-F238E27FC236}">
                            <a16:creationId xmlns:a16="http://schemas.microsoft.com/office/drawing/2014/main" id="{82BC28B7-AA2D-8F53-BFCB-B908E8CC72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1827213"/>
                        <a:ext cx="6769100" cy="44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3" name="内容占位符 4">
            <a:extLst>
              <a:ext uri="{FF2B5EF4-FFF2-40B4-BE49-F238E27FC236}">
                <a16:creationId xmlns:a16="http://schemas.microsoft.com/office/drawing/2014/main" id="{1151CC64-C85B-1938-81E2-B30169CC9AD9}"/>
              </a:ext>
            </a:extLst>
          </p:cNvPr>
          <p:cNvSpPr>
            <a:spLocks noGrp="1"/>
          </p:cNvSpPr>
          <p:nvPr>
            <p:ph idx="1"/>
          </p:nvPr>
        </p:nvSpPr>
        <p:spPr bwMode="auto">
          <a:xfrm>
            <a:off x="250825" y="1125538"/>
            <a:ext cx="8435975" cy="790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panose="05000000000000000000" pitchFamily="2" charset="2"/>
              <a:buNone/>
            </a:pPr>
            <a:r>
              <a:rPr lang="en-US" altLang="zh-CN" sz="2400">
                <a:solidFill>
                  <a:srgbClr val="215978"/>
                </a:solidFill>
                <a:latin typeface="Times New Roman" panose="02020603050405020304" pitchFamily="18" charset="0"/>
                <a:ea typeface="宋体" panose="02010600030101010101" pitchFamily="2" charset="-122"/>
                <a:cs typeface="Times New Roman" panose="02020603050405020304" pitchFamily="18" charset="0"/>
              </a:rPr>
              <a:t>2.3 </a:t>
            </a:r>
            <a:r>
              <a:rPr lang="zh-CN" altLang="en-US" sz="2400">
                <a:solidFill>
                  <a:srgbClr val="215978"/>
                </a:solidFill>
                <a:latin typeface="Times New Roman" panose="02020603050405020304" pitchFamily="18" charset="0"/>
                <a:ea typeface="宋体" panose="02010600030101010101" pitchFamily="2" charset="-122"/>
                <a:cs typeface="Times New Roman" panose="02020603050405020304" pitchFamily="18" charset="0"/>
              </a:rPr>
              <a:t>邮件服务</a:t>
            </a:r>
            <a:endParaRPr lang="en-US" altLang="zh-CN" sz="2400">
              <a:solidFill>
                <a:srgbClr val="215978"/>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484" name="Rectangle 2">
            <a:extLst>
              <a:ext uri="{FF2B5EF4-FFF2-40B4-BE49-F238E27FC236}">
                <a16:creationId xmlns:a16="http://schemas.microsoft.com/office/drawing/2014/main" id="{32148D49-8D94-E66A-911C-04F09666C82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0485" name="Rectangle 6">
            <a:extLst>
              <a:ext uri="{FF2B5EF4-FFF2-40B4-BE49-F238E27FC236}">
                <a16:creationId xmlns:a16="http://schemas.microsoft.com/office/drawing/2014/main" id="{D5CC6AE8-D97E-9C05-6E5E-3E797A850C1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86" name="Rectangle 2">
            <a:extLst>
              <a:ext uri="{FF2B5EF4-FFF2-40B4-BE49-F238E27FC236}">
                <a16:creationId xmlns:a16="http://schemas.microsoft.com/office/drawing/2014/main" id="{958554AA-85FA-82CF-DC0D-76EA5C3DAC3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87" name="Rectangle 2">
            <a:extLst>
              <a:ext uri="{FF2B5EF4-FFF2-40B4-BE49-F238E27FC236}">
                <a16:creationId xmlns:a16="http://schemas.microsoft.com/office/drawing/2014/main" id="{0F4F5144-0013-F44E-56AC-7EBA29882A7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88" name="Rectangle 4">
            <a:extLst>
              <a:ext uri="{FF2B5EF4-FFF2-40B4-BE49-F238E27FC236}">
                <a16:creationId xmlns:a16="http://schemas.microsoft.com/office/drawing/2014/main" id="{0D192C24-D584-3168-68E5-BFCBE981726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89" name="Rectangle 4">
            <a:extLst>
              <a:ext uri="{FF2B5EF4-FFF2-40B4-BE49-F238E27FC236}">
                <a16:creationId xmlns:a16="http://schemas.microsoft.com/office/drawing/2014/main" id="{D2AF7300-8FC7-9206-6047-B59497289CB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90" name="Rectangle 2">
            <a:extLst>
              <a:ext uri="{FF2B5EF4-FFF2-40B4-BE49-F238E27FC236}">
                <a16:creationId xmlns:a16="http://schemas.microsoft.com/office/drawing/2014/main" id="{A01A4D1C-C4BC-3EF9-3EF5-175B61B6018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91" name="Rectangle 4">
            <a:extLst>
              <a:ext uri="{FF2B5EF4-FFF2-40B4-BE49-F238E27FC236}">
                <a16:creationId xmlns:a16="http://schemas.microsoft.com/office/drawing/2014/main" id="{F37018AC-5BD9-8425-E76D-39E4FEEE37D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92" name="Rectangle 4">
            <a:extLst>
              <a:ext uri="{FF2B5EF4-FFF2-40B4-BE49-F238E27FC236}">
                <a16:creationId xmlns:a16="http://schemas.microsoft.com/office/drawing/2014/main" id="{E7B24D82-DE92-63FC-2639-B415C7B272B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93" name="Rectangle 2">
            <a:extLst>
              <a:ext uri="{FF2B5EF4-FFF2-40B4-BE49-F238E27FC236}">
                <a16:creationId xmlns:a16="http://schemas.microsoft.com/office/drawing/2014/main" id="{331E51A5-5C3A-09DA-F04F-AEA10D57C95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94" name="Rectangle 4">
            <a:extLst>
              <a:ext uri="{FF2B5EF4-FFF2-40B4-BE49-F238E27FC236}">
                <a16:creationId xmlns:a16="http://schemas.microsoft.com/office/drawing/2014/main" id="{BFFDEB58-8881-C396-721A-224BC81296C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95" name="Rectangle 4">
            <a:extLst>
              <a:ext uri="{FF2B5EF4-FFF2-40B4-BE49-F238E27FC236}">
                <a16:creationId xmlns:a16="http://schemas.microsoft.com/office/drawing/2014/main" id="{11B7F4CB-A898-A673-BFA8-E6999B5DA27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96" name="矩形 2">
            <a:extLst>
              <a:ext uri="{FF2B5EF4-FFF2-40B4-BE49-F238E27FC236}">
                <a16:creationId xmlns:a16="http://schemas.microsoft.com/office/drawing/2014/main" id="{613111F4-190E-7DBC-3CB7-63D10D0F3DC2}"/>
              </a:ext>
            </a:extLst>
          </p:cNvPr>
          <p:cNvSpPr>
            <a:spLocks noChangeArrowheads="1"/>
          </p:cNvSpPr>
          <p:nvPr/>
        </p:nvSpPr>
        <p:spPr bwMode="auto">
          <a:xfrm>
            <a:off x="1692275" y="3224213"/>
            <a:ext cx="5810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a:solidFill>
                  <a:srgbClr val="29698D"/>
                </a:solidFill>
                <a:latin typeface="Calibri" panose="020F0502020204030204" pitchFamily="34" charset="0"/>
              </a:rPr>
              <a:t>主机</a:t>
            </a:r>
            <a:r>
              <a:rPr lang="en-US" altLang="zh-CN" sz="1200">
                <a:solidFill>
                  <a:srgbClr val="29698D"/>
                </a:solidFill>
                <a:latin typeface="Calibri" panose="020F0502020204030204" pitchFamily="34" charset="0"/>
              </a:rPr>
              <a:t>A</a:t>
            </a:r>
            <a:endParaRPr lang="en-US" altLang="en-US"/>
          </a:p>
        </p:txBody>
      </p:sp>
      <p:sp>
        <p:nvSpPr>
          <p:cNvPr id="20497" name="矩形 17">
            <a:extLst>
              <a:ext uri="{FF2B5EF4-FFF2-40B4-BE49-F238E27FC236}">
                <a16:creationId xmlns:a16="http://schemas.microsoft.com/office/drawing/2014/main" id="{DA364662-8720-A52F-2567-06E444F9BDE8}"/>
              </a:ext>
            </a:extLst>
          </p:cNvPr>
          <p:cNvSpPr>
            <a:spLocks noChangeArrowheads="1"/>
          </p:cNvSpPr>
          <p:nvPr/>
        </p:nvSpPr>
        <p:spPr bwMode="auto">
          <a:xfrm>
            <a:off x="2700338" y="3933825"/>
            <a:ext cx="7350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a:solidFill>
                  <a:srgbClr val="29698D"/>
                </a:solidFill>
                <a:latin typeface="Calibri" panose="020F0502020204030204" pitchFamily="34" charset="0"/>
              </a:rPr>
              <a:t>服务器</a:t>
            </a:r>
            <a:r>
              <a:rPr lang="en-US" altLang="zh-CN" sz="1200">
                <a:solidFill>
                  <a:srgbClr val="29698D"/>
                </a:solidFill>
                <a:latin typeface="Calibri" panose="020F0502020204030204" pitchFamily="34" charset="0"/>
              </a:rPr>
              <a:t>A</a:t>
            </a:r>
            <a:endParaRPr lang="en-US" altLang="en-US"/>
          </a:p>
        </p:txBody>
      </p:sp>
      <p:sp>
        <p:nvSpPr>
          <p:cNvPr id="20498" name="矩形 18">
            <a:extLst>
              <a:ext uri="{FF2B5EF4-FFF2-40B4-BE49-F238E27FC236}">
                <a16:creationId xmlns:a16="http://schemas.microsoft.com/office/drawing/2014/main" id="{AA65C0E8-5D13-36D8-6E34-369702CA017E}"/>
              </a:ext>
            </a:extLst>
          </p:cNvPr>
          <p:cNvSpPr>
            <a:spLocks noChangeArrowheads="1"/>
          </p:cNvSpPr>
          <p:nvPr/>
        </p:nvSpPr>
        <p:spPr bwMode="auto">
          <a:xfrm>
            <a:off x="6902450" y="3192463"/>
            <a:ext cx="5762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a:solidFill>
                  <a:srgbClr val="29698D"/>
                </a:solidFill>
                <a:latin typeface="Calibri" panose="020F0502020204030204" pitchFamily="34" charset="0"/>
              </a:rPr>
              <a:t>主机</a:t>
            </a:r>
            <a:r>
              <a:rPr lang="en-US" altLang="zh-CN" sz="1200">
                <a:solidFill>
                  <a:srgbClr val="29698D"/>
                </a:solidFill>
                <a:latin typeface="Calibri" panose="020F0502020204030204" pitchFamily="34" charset="0"/>
              </a:rPr>
              <a:t>B</a:t>
            </a:r>
            <a:endParaRPr lang="en-US" altLang="en-US"/>
          </a:p>
        </p:txBody>
      </p:sp>
      <p:sp>
        <p:nvSpPr>
          <p:cNvPr id="20499" name="矩形 19">
            <a:extLst>
              <a:ext uri="{FF2B5EF4-FFF2-40B4-BE49-F238E27FC236}">
                <a16:creationId xmlns:a16="http://schemas.microsoft.com/office/drawing/2014/main" id="{79B8B165-79B0-1644-6294-5548ADC69601}"/>
              </a:ext>
            </a:extLst>
          </p:cNvPr>
          <p:cNvSpPr>
            <a:spLocks noChangeArrowheads="1"/>
          </p:cNvSpPr>
          <p:nvPr/>
        </p:nvSpPr>
        <p:spPr bwMode="auto">
          <a:xfrm>
            <a:off x="5867400" y="3933825"/>
            <a:ext cx="730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a:solidFill>
                  <a:srgbClr val="29698D"/>
                </a:solidFill>
                <a:latin typeface="Calibri" panose="020F0502020204030204" pitchFamily="34" charset="0"/>
              </a:rPr>
              <a:t>服务器</a:t>
            </a:r>
            <a:r>
              <a:rPr lang="en-US" altLang="zh-CN" sz="1200">
                <a:solidFill>
                  <a:srgbClr val="29698D"/>
                </a:solidFill>
                <a:latin typeface="Calibri" panose="020F0502020204030204" pitchFamily="34" charset="0"/>
              </a:rPr>
              <a:t>B</a:t>
            </a:r>
            <a:endParaRPr lang="en-US" altLang="en-US"/>
          </a:p>
        </p:txBody>
      </p:sp>
      <p:sp>
        <p:nvSpPr>
          <p:cNvPr id="23" name="文本框 22">
            <a:extLst>
              <a:ext uri="{FF2B5EF4-FFF2-40B4-BE49-F238E27FC236}">
                <a16:creationId xmlns:a16="http://schemas.microsoft.com/office/drawing/2014/main" id="{2503F564-A0AE-A50C-8041-E580F5ED7B73}"/>
              </a:ext>
            </a:extLst>
          </p:cNvPr>
          <p:cNvSpPr txBox="1"/>
          <p:nvPr/>
        </p:nvSpPr>
        <p:spPr>
          <a:xfrm>
            <a:off x="395288" y="5518150"/>
            <a:ext cx="5256212" cy="1146175"/>
          </a:xfrm>
          <a:prstGeom prst="rect">
            <a:avLst/>
          </a:prstGeom>
          <a:noFill/>
        </p:spPr>
        <p:txBody>
          <a:bodyPr>
            <a:spAutoFit/>
          </a:bodyPr>
          <a:lstStyle/>
          <a:p>
            <a:pPr marL="342900" indent="-342900">
              <a:spcBef>
                <a:spcPct val="20000"/>
              </a:spcBef>
              <a:buClr>
                <a:srgbClr val="669900"/>
              </a:buClr>
              <a:buFont typeface="Wingdings 2" panose="05020102010507070707" pitchFamily="18" charset="2"/>
              <a:buNone/>
              <a:defRPr/>
            </a:pPr>
            <a:r>
              <a:rPr lang="zh-CN" altLang="en-US" sz="1200" b="1" kern="0" dirty="0">
                <a:solidFill>
                  <a:srgbClr val="000000"/>
                </a:solidFill>
                <a:latin typeface="Times New Roman" panose="02020603050405020304" pitchFamily="18" charset="0"/>
                <a:cs typeface="Times New Roman" panose="02020603050405020304" pitchFamily="18" charset="0"/>
              </a:rPr>
              <a:t>基于</a:t>
            </a:r>
            <a:r>
              <a:rPr lang="en-US" altLang="zh-CN" sz="1200" b="1" kern="0" dirty="0">
                <a:solidFill>
                  <a:srgbClr val="000000"/>
                </a:solidFill>
                <a:latin typeface="Times New Roman" panose="02020603050405020304" pitchFamily="18" charset="0"/>
                <a:cs typeface="Times New Roman" panose="02020603050405020304" pitchFamily="18" charset="0"/>
              </a:rPr>
              <a:t>Web</a:t>
            </a:r>
            <a:r>
              <a:rPr lang="zh-CN" altLang="en-US" sz="1200" b="1" kern="0" dirty="0">
                <a:solidFill>
                  <a:srgbClr val="000000"/>
                </a:solidFill>
                <a:latin typeface="Times New Roman" panose="02020603050405020304" pitchFamily="18" charset="0"/>
                <a:cs typeface="Times New Roman" panose="02020603050405020304" pitchFamily="18" charset="0"/>
              </a:rPr>
              <a:t>的电子邮件</a:t>
            </a:r>
            <a:endParaRPr lang="en-US" altLang="zh-CN" sz="1200" kern="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spcBef>
                <a:spcPct val="20000"/>
              </a:spcBef>
              <a:buClr>
                <a:srgbClr val="669900"/>
              </a:buClr>
              <a:buFont typeface="Wingdings" panose="05000000000000000000" pitchFamily="2" charset="2"/>
              <a:buChar char="v"/>
              <a:defRPr/>
            </a:pPr>
            <a:r>
              <a:rPr lang="zh-CN" altLang="en-US" sz="1200" kern="0" dirty="0">
                <a:solidFill>
                  <a:srgbClr val="FF0000"/>
                </a:solidFill>
                <a:latin typeface="Times New Roman" panose="02020603050405020304" pitchFamily="18" charset="0"/>
                <a:cs typeface="Times New Roman" panose="02020603050405020304" pitchFamily="18" charset="0"/>
              </a:rPr>
              <a:t>基于</a:t>
            </a:r>
            <a:r>
              <a:rPr lang="en-US" altLang="zh-CN" sz="1200" kern="0" dirty="0">
                <a:solidFill>
                  <a:srgbClr val="FF0000"/>
                </a:solidFill>
                <a:latin typeface="Times New Roman" panose="02020603050405020304" pitchFamily="18" charset="0"/>
                <a:cs typeface="Times New Roman" panose="02020603050405020304" pitchFamily="18" charset="0"/>
              </a:rPr>
              <a:t>Web</a:t>
            </a:r>
            <a:r>
              <a:rPr lang="zh-CN" altLang="en-US" sz="1200" kern="0" dirty="0">
                <a:solidFill>
                  <a:srgbClr val="FF0000"/>
                </a:solidFill>
                <a:latin typeface="Times New Roman" panose="02020603050405020304" pitchFamily="18" charset="0"/>
                <a:cs typeface="Times New Roman" panose="02020603050405020304" pitchFamily="18" charset="0"/>
              </a:rPr>
              <a:t>电子邮件，用户代理就是</a:t>
            </a:r>
            <a:r>
              <a:rPr lang="en-US" altLang="zh-CN" sz="1200" kern="0" dirty="0">
                <a:solidFill>
                  <a:srgbClr val="FF0000"/>
                </a:solidFill>
                <a:latin typeface="Times New Roman" panose="02020603050405020304" pitchFamily="18" charset="0"/>
                <a:cs typeface="Times New Roman" panose="02020603050405020304" pitchFamily="18" charset="0"/>
              </a:rPr>
              <a:t>Web</a:t>
            </a:r>
            <a:r>
              <a:rPr lang="zh-CN" altLang="en-US" sz="1200" kern="0" dirty="0">
                <a:solidFill>
                  <a:srgbClr val="FF0000"/>
                </a:solidFill>
                <a:latin typeface="Times New Roman" panose="02020603050405020304" pitchFamily="18" charset="0"/>
                <a:cs typeface="Times New Roman" panose="02020603050405020304" pitchFamily="18" charset="0"/>
              </a:rPr>
              <a:t>浏览器，用户和其远程邮箱之间的通信使用的是</a:t>
            </a:r>
            <a:r>
              <a:rPr lang="en-US" altLang="zh-CN" sz="1200" kern="0" dirty="0">
                <a:solidFill>
                  <a:srgbClr val="FF0000"/>
                </a:solidFill>
                <a:latin typeface="Times New Roman" panose="02020603050405020304" pitchFamily="18" charset="0"/>
                <a:cs typeface="Times New Roman" panose="02020603050405020304" pitchFamily="18" charset="0"/>
              </a:rPr>
              <a:t>HTTP</a:t>
            </a:r>
            <a:r>
              <a:rPr lang="zh-CN" altLang="en-US" sz="1200" kern="0" dirty="0">
                <a:solidFill>
                  <a:srgbClr val="FF0000"/>
                </a:solidFill>
                <a:latin typeface="Times New Roman" panose="02020603050405020304" pitchFamily="18" charset="0"/>
                <a:cs typeface="Times New Roman" panose="02020603050405020304" pitchFamily="18" charset="0"/>
              </a:rPr>
              <a:t>协议，而不是</a:t>
            </a:r>
            <a:r>
              <a:rPr lang="en-US" altLang="zh-CN" sz="1200" kern="0" dirty="0">
                <a:solidFill>
                  <a:srgbClr val="FF0000"/>
                </a:solidFill>
                <a:latin typeface="Times New Roman" panose="02020603050405020304" pitchFamily="18" charset="0"/>
                <a:cs typeface="Times New Roman" panose="02020603050405020304" pitchFamily="18" charset="0"/>
              </a:rPr>
              <a:t>POP3</a:t>
            </a:r>
            <a:r>
              <a:rPr lang="zh-CN" altLang="en-US" sz="1200" kern="0" dirty="0">
                <a:solidFill>
                  <a:srgbClr val="FF0000"/>
                </a:solidFill>
                <a:latin typeface="Times New Roman" panose="02020603050405020304" pitchFamily="18" charset="0"/>
                <a:cs typeface="Times New Roman" panose="02020603050405020304" pitchFamily="18" charset="0"/>
              </a:rPr>
              <a:t>或</a:t>
            </a:r>
            <a:r>
              <a:rPr lang="en-US" altLang="zh-CN" sz="1200" kern="0" dirty="0">
                <a:solidFill>
                  <a:srgbClr val="FF0000"/>
                </a:solidFill>
                <a:latin typeface="Times New Roman" panose="02020603050405020304" pitchFamily="18" charset="0"/>
                <a:cs typeface="Times New Roman" panose="02020603050405020304" pitchFamily="18" charset="0"/>
              </a:rPr>
              <a:t>IMAP4</a:t>
            </a:r>
            <a:r>
              <a:rPr lang="zh-CN" altLang="en-US" sz="1200" kern="0" dirty="0">
                <a:solidFill>
                  <a:srgbClr val="FF0000"/>
                </a:solidFill>
                <a:latin typeface="Times New Roman" panose="02020603050405020304" pitchFamily="18" charset="0"/>
                <a:cs typeface="Times New Roman" panose="02020603050405020304" pitchFamily="18" charset="0"/>
              </a:rPr>
              <a:t>协议。</a:t>
            </a:r>
            <a:endParaRPr lang="en-US" altLang="zh-CN" sz="1200" kern="0" dirty="0">
              <a:solidFill>
                <a:srgbClr val="FF0000"/>
              </a:solidFill>
              <a:latin typeface="Times New Roman" panose="02020603050405020304" pitchFamily="18" charset="0"/>
              <a:cs typeface="Times New Roman" panose="02020603050405020304" pitchFamily="18" charset="0"/>
            </a:endParaRPr>
          </a:p>
          <a:p>
            <a:pPr marL="342900" indent="-342900">
              <a:lnSpc>
                <a:spcPct val="150000"/>
              </a:lnSpc>
              <a:spcBef>
                <a:spcPct val="20000"/>
              </a:spcBef>
              <a:buClr>
                <a:srgbClr val="669900"/>
              </a:buClr>
              <a:buFont typeface="Wingdings" panose="05000000000000000000" pitchFamily="2" charset="2"/>
              <a:buChar char="v"/>
              <a:defRPr/>
            </a:pPr>
            <a:r>
              <a:rPr lang="zh-CN" altLang="en-US" sz="1200" kern="0" dirty="0">
                <a:solidFill>
                  <a:srgbClr val="FF0000"/>
                </a:solidFill>
                <a:latin typeface="Times New Roman" panose="02020603050405020304" pitchFamily="18" charset="0"/>
                <a:cs typeface="Times New Roman" panose="02020603050405020304" pitchFamily="18" charset="0"/>
              </a:rPr>
              <a:t>邮件服务器之间的通信仍然使用</a:t>
            </a:r>
            <a:r>
              <a:rPr lang="en-US" altLang="zh-CN" sz="1200" kern="0" dirty="0">
                <a:solidFill>
                  <a:srgbClr val="FF0000"/>
                </a:solidFill>
                <a:latin typeface="Times New Roman" panose="02020603050405020304" pitchFamily="18" charset="0"/>
                <a:cs typeface="Times New Roman" panose="02020603050405020304" pitchFamily="18" charset="0"/>
              </a:rPr>
              <a:t>SMTP</a:t>
            </a:r>
            <a:r>
              <a:rPr lang="zh-CN" altLang="en-US" sz="1200" kern="0" dirty="0">
                <a:solidFill>
                  <a:srgbClr val="FF0000"/>
                </a:solidFill>
                <a:latin typeface="Times New Roman" panose="02020603050405020304" pitchFamily="18" charset="0"/>
                <a:cs typeface="Times New Roman" panose="02020603050405020304" pitchFamily="18" charset="0"/>
              </a:rPr>
              <a:t>协议</a:t>
            </a:r>
          </a:p>
        </p:txBody>
      </p:sp>
    </p:spTree>
  </p:cSld>
  <p:clrMapOvr>
    <a:masterClrMapping/>
  </p:clrMapOvr>
  <p:transition>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4">
            <a:extLst>
              <a:ext uri="{FF2B5EF4-FFF2-40B4-BE49-F238E27FC236}">
                <a16:creationId xmlns:a16="http://schemas.microsoft.com/office/drawing/2014/main" id="{6A78D8E6-FA78-ACDE-B967-FD9EAD163D79}"/>
              </a:ext>
            </a:extLst>
          </p:cNvPr>
          <p:cNvSpPr>
            <a:spLocks noGrp="1"/>
          </p:cNvSpPr>
          <p:nvPr>
            <p:ph idx="1"/>
          </p:nvPr>
        </p:nvSpPr>
        <p:spPr bwMode="auto">
          <a:xfrm>
            <a:off x="250825" y="1268413"/>
            <a:ext cx="3600450" cy="41036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panose="05000000000000000000" pitchFamily="2" charset="2"/>
              <a:buNone/>
            </a:pPr>
            <a:r>
              <a:rPr lang="en-US" altLang="zh-CN" sz="2400">
                <a:solidFill>
                  <a:srgbClr val="215978"/>
                </a:solidFill>
                <a:latin typeface="Times New Roman" panose="02020603050405020304" pitchFamily="18" charset="0"/>
                <a:ea typeface="宋体" panose="02010600030101010101" pitchFamily="2" charset="-122"/>
                <a:cs typeface="Times New Roman" panose="02020603050405020304" pitchFamily="18" charset="0"/>
              </a:rPr>
              <a:t>2.4  </a:t>
            </a:r>
            <a:r>
              <a:rPr lang="zh-CN" altLang="en-US" sz="2400">
                <a:solidFill>
                  <a:srgbClr val="215978"/>
                </a:solidFill>
                <a:latin typeface="Times New Roman" panose="02020603050405020304" pitchFamily="18" charset="0"/>
                <a:ea typeface="宋体" panose="02010600030101010101" pitchFamily="2" charset="-122"/>
                <a:cs typeface="Times New Roman" panose="02020603050405020304" pitchFamily="18" charset="0"/>
              </a:rPr>
              <a:t>域名系统与</a:t>
            </a:r>
            <a:r>
              <a:rPr lang="en-US" altLang="zh-CN" sz="2400">
                <a:solidFill>
                  <a:srgbClr val="215978"/>
                </a:solidFill>
                <a:latin typeface="Times New Roman" panose="02020603050405020304" pitchFamily="18" charset="0"/>
                <a:ea typeface="宋体" panose="02010600030101010101" pitchFamily="2" charset="-122"/>
                <a:cs typeface="Times New Roman" panose="02020603050405020304" pitchFamily="18" charset="0"/>
              </a:rPr>
              <a:t>DNS</a:t>
            </a:r>
            <a:r>
              <a:rPr lang="zh-CN" altLang="en-US" sz="2400">
                <a:solidFill>
                  <a:srgbClr val="215978"/>
                </a:solidFill>
                <a:latin typeface="Times New Roman" panose="02020603050405020304" pitchFamily="18" charset="0"/>
                <a:ea typeface="宋体" panose="02010600030101010101" pitchFamily="2" charset="-122"/>
                <a:cs typeface="Times New Roman" panose="02020603050405020304" pitchFamily="18" charset="0"/>
              </a:rPr>
              <a:t>服务</a:t>
            </a:r>
            <a:r>
              <a:rPr lang="en-US" altLang="zh-CN" sz="2400">
                <a:solidFill>
                  <a:srgbClr val="215978"/>
                </a:solidFill>
                <a:latin typeface="Times New Roman" panose="02020603050405020304" pitchFamily="18" charset="0"/>
                <a:ea typeface="宋体" panose="02010600030101010101" pitchFamily="2" charset="-122"/>
                <a:cs typeface="Times New Roman" panose="02020603050405020304" pitchFamily="18" charset="0"/>
              </a:rPr>
              <a:t> </a:t>
            </a:r>
          </a:p>
          <a:p>
            <a:pPr>
              <a:buFont typeface="Wingdings 2" panose="05020102010507070707" pitchFamily="18" charset="2"/>
              <a:buNone/>
            </a:pPr>
            <a:r>
              <a:rPr lang="en-US" altLang="zh-CN" sz="2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 DNS</a:t>
            </a:r>
            <a:r>
              <a:rPr lang="zh-CN" altLang="en-US" sz="2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的作用</a:t>
            </a:r>
            <a:endParaRPr lang="en-US" altLang="zh-CN" sz="200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sz="2000" b="0" u="sng">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主机域名转换成</a:t>
            </a:r>
            <a:r>
              <a:rPr lang="en-US" altLang="zh-CN" sz="2000" b="0" u="sng">
                <a:solidFill>
                  <a:srgbClr val="FF0000"/>
                </a:solidFill>
                <a:latin typeface="Times New Roman" panose="02020603050405020304" pitchFamily="18" charset="0"/>
                <a:ea typeface="宋体" panose="02010600030101010101" pitchFamily="2" charset="-122"/>
                <a:cs typeface="Times New Roman" panose="02020603050405020304" pitchFamily="18" charset="0"/>
              </a:rPr>
              <a:t>IP</a:t>
            </a:r>
            <a:r>
              <a:rPr lang="zh-CN" altLang="en-US" sz="2000" b="0" u="sng">
                <a:solidFill>
                  <a:srgbClr val="FF0000"/>
                </a:solidFill>
                <a:latin typeface="Times New Roman" panose="02020603050405020304" pitchFamily="18" charset="0"/>
                <a:ea typeface="宋体" panose="02010600030101010101" pitchFamily="2" charset="-122"/>
                <a:cs typeface="Times New Roman" panose="02020603050405020304" pitchFamily="18" charset="0"/>
              </a:rPr>
              <a:t>地址</a:t>
            </a:r>
            <a:endParaRPr lang="en-US" altLang="zh-CN" sz="2000" b="0" u="sng">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sz="2000" b="0" u="sng">
                <a:solidFill>
                  <a:srgbClr val="FF0000"/>
                </a:solidFill>
                <a:latin typeface="Times New Roman" panose="02020603050405020304" pitchFamily="18" charset="0"/>
                <a:ea typeface="宋体" panose="02010600030101010101" pitchFamily="2" charset="-122"/>
                <a:cs typeface="Times New Roman" panose="02020603050405020304" pitchFamily="18" charset="0"/>
              </a:rPr>
              <a:t>解析方式包括：</a:t>
            </a:r>
            <a:endParaRPr lang="en-US" altLang="zh-CN" sz="2000" b="0" u="sng">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lvl="1">
              <a:lnSpc>
                <a:spcPct val="150000"/>
              </a:lnSpc>
            </a:pPr>
            <a:r>
              <a:rPr lang="zh-CN" altLang="en-US" sz="1600" u="sng">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递归解析</a:t>
            </a:r>
          </a:p>
          <a:p>
            <a:pPr lvl="1">
              <a:lnSpc>
                <a:spcPct val="150000"/>
              </a:lnSpc>
            </a:pPr>
            <a:r>
              <a:rPr lang="zh-CN" altLang="en-US" sz="1600" u="sng">
                <a:solidFill>
                  <a:srgbClr val="FF0000"/>
                </a:solidFill>
                <a:latin typeface="Times New Roman" panose="02020603050405020304" pitchFamily="18" charset="0"/>
                <a:ea typeface="宋体" panose="02010600030101010101" pitchFamily="2" charset="-122"/>
                <a:cs typeface="Times New Roman" panose="02020603050405020304" pitchFamily="18" charset="0"/>
              </a:rPr>
              <a:t>迭代解析</a:t>
            </a:r>
            <a:endParaRPr lang="en-US" altLang="zh-CN" sz="1600" u="sng">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buFont typeface="Wingdings 2" panose="05020102010507070707" pitchFamily="18" charset="2"/>
              <a:buNone/>
            </a:pPr>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buFont typeface="Wingdings 2" panose="05020102010507070707" pitchFamily="18" charset="2"/>
              <a:buNone/>
            </a:pPr>
            <a:endParaRPr lang="en-US" altLang="zh-CN"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531" name="Rectangle 2">
            <a:extLst>
              <a:ext uri="{FF2B5EF4-FFF2-40B4-BE49-F238E27FC236}">
                <a16:creationId xmlns:a16="http://schemas.microsoft.com/office/drawing/2014/main" id="{BF958E03-602D-EF0B-3B65-BB3FC79AAD5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2532" name="Rectangle 6">
            <a:extLst>
              <a:ext uri="{FF2B5EF4-FFF2-40B4-BE49-F238E27FC236}">
                <a16:creationId xmlns:a16="http://schemas.microsoft.com/office/drawing/2014/main" id="{F01C0ACF-8223-EDFB-33F6-0C68D1D293A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3" name="Rectangle 2">
            <a:extLst>
              <a:ext uri="{FF2B5EF4-FFF2-40B4-BE49-F238E27FC236}">
                <a16:creationId xmlns:a16="http://schemas.microsoft.com/office/drawing/2014/main" id="{BBD2B2A9-BE4D-340D-3F40-F1A71066AE6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34" name="Rectangle 2">
            <a:extLst>
              <a:ext uri="{FF2B5EF4-FFF2-40B4-BE49-F238E27FC236}">
                <a16:creationId xmlns:a16="http://schemas.microsoft.com/office/drawing/2014/main" id="{251E57B9-A703-0119-D5D4-792D87D358D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2535" name="Object 1">
            <a:extLst>
              <a:ext uri="{FF2B5EF4-FFF2-40B4-BE49-F238E27FC236}">
                <a16:creationId xmlns:a16="http://schemas.microsoft.com/office/drawing/2014/main" id="{3632BA62-53D0-F366-3497-7C4A468505EE}"/>
              </a:ext>
            </a:extLst>
          </p:cNvPr>
          <p:cNvGraphicFramePr>
            <a:graphicFrameLocks noChangeAspect="1"/>
          </p:cNvGraphicFramePr>
          <p:nvPr/>
        </p:nvGraphicFramePr>
        <p:xfrm>
          <a:off x="3911600" y="1341438"/>
          <a:ext cx="5256213" cy="3744912"/>
        </p:xfrm>
        <a:graphic>
          <a:graphicData uri="http://schemas.openxmlformats.org/presentationml/2006/ole">
            <mc:AlternateContent xmlns:mc="http://schemas.openxmlformats.org/markup-compatibility/2006">
              <mc:Choice xmlns:v="urn:schemas-microsoft-com:vml" Requires="v">
                <p:oleObj name="Visio" r:id="rId3" imgW="3711978" imgH="2252710" progId="Visio.Drawing.11">
                  <p:embed/>
                </p:oleObj>
              </mc:Choice>
              <mc:Fallback>
                <p:oleObj name="Visio" r:id="rId3" imgW="3711978" imgH="2252710" progId="Visio.Drawing.11">
                  <p:embed/>
                  <p:pic>
                    <p:nvPicPr>
                      <p:cNvPr id="22535" name="Object 1">
                        <a:extLst>
                          <a:ext uri="{FF2B5EF4-FFF2-40B4-BE49-F238E27FC236}">
                            <a16:creationId xmlns:a16="http://schemas.microsoft.com/office/drawing/2014/main" id="{3632BA62-53D0-F366-3497-7C4A468505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1600" y="1341438"/>
                        <a:ext cx="5256213"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6" name="Object 3">
            <a:extLst>
              <a:ext uri="{FF2B5EF4-FFF2-40B4-BE49-F238E27FC236}">
                <a16:creationId xmlns:a16="http://schemas.microsoft.com/office/drawing/2014/main" id="{18AA65BF-D00F-7D7D-5472-22F6D5F51613}"/>
              </a:ext>
            </a:extLst>
          </p:cNvPr>
          <p:cNvGraphicFramePr>
            <a:graphicFrameLocks noChangeAspect="1"/>
          </p:cNvGraphicFramePr>
          <p:nvPr/>
        </p:nvGraphicFramePr>
        <p:xfrm>
          <a:off x="347663" y="4795838"/>
          <a:ext cx="3757612" cy="2062162"/>
        </p:xfrm>
        <a:graphic>
          <a:graphicData uri="http://schemas.openxmlformats.org/presentationml/2006/ole">
            <mc:AlternateContent xmlns:mc="http://schemas.openxmlformats.org/markup-compatibility/2006">
              <mc:Choice xmlns:v="urn:schemas-microsoft-com:vml" Requires="v">
                <p:oleObj name="Visio" r:id="rId5" imgW="4514708" imgH="2474500" progId="Visio.Drawing.11">
                  <p:embed/>
                </p:oleObj>
              </mc:Choice>
              <mc:Fallback>
                <p:oleObj name="Visio" r:id="rId5" imgW="4514708" imgH="2474500" progId="Visio.Drawing.11">
                  <p:embed/>
                  <p:pic>
                    <p:nvPicPr>
                      <p:cNvPr id="22536" name="Object 3">
                        <a:extLst>
                          <a:ext uri="{FF2B5EF4-FFF2-40B4-BE49-F238E27FC236}">
                            <a16:creationId xmlns:a16="http://schemas.microsoft.com/office/drawing/2014/main" id="{18AA65BF-D00F-7D7D-5472-22F6D5F516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663" y="4795838"/>
                        <a:ext cx="3757612"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7" name="Object 3">
            <a:extLst>
              <a:ext uri="{FF2B5EF4-FFF2-40B4-BE49-F238E27FC236}">
                <a16:creationId xmlns:a16="http://schemas.microsoft.com/office/drawing/2014/main" id="{E830D158-2F0D-45D0-E33F-34FE6127AD3E}"/>
              </a:ext>
            </a:extLst>
          </p:cNvPr>
          <p:cNvGraphicFramePr>
            <a:graphicFrameLocks noChangeAspect="1"/>
          </p:cNvGraphicFramePr>
          <p:nvPr/>
        </p:nvGraphicFramePr>
        <p:xfrm>
          <a:off x="4686300" y="4724400"/>
          <a:ext cx="3362325" cy="1989138"/>
        </p:xfrm>
        <a:graphic>
          <a:graphicData uri="http://schemas.openxmlformats.org/presentationml/2006/ole">
            <mc:AlternateContent xmlns:mc="http://schemas.openxmlformats.org/markup-compatibility/2006">
              <mc:Choice xmlns:v="urn:schemas-microsoft-com:vml" Requires="v">
                <p:oleObj name="Visio" r:id="rId7" imgW="3891945" imgH="2305888" progId="Visio.Drawing.11">
                  <p:embed/>
                </p:oleObj>
              </mc:Choice>
              <mc:Fallback>
                <p:oleObj name="Visio" r:id="rId7" imgW="3891945" imgH="2305888" progId="Visio.Drawing.11">
                  <p:embed/>
                  <p:pic>
                    <p:nvPicPr>
                      <p:cNvPr id="22537" name="Object 3">
                        <a:extLst>
                          <a:ext uri="{FF2B5EF4-FFF2-40B4-BE49-F238E27FC236}">
                            <a16:creationId xmlns:a16="http://schemas.microsoft.com/office/drawing/2014/main" id="{E830D158-2F0D-45D0-E33F-34FE6127AD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6300" y="4724400"/>
                        <a:ext cx="3362325"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4">
            <a:extLst>
              <a:ext uri="{FF2B5EF4-FFF2-40B4-BE49-F238E27FC236}">
                <a16:creationId xmlns:a16="http://schemas.microsoft.com/office/drawing/2014/main" id="{2F1AFFC7-2110-EA69-865D-9BB1050D62CB}"/>
              </a:ext>
            </a:extLst>
          </p:cNvPr>
          <p:cNvSpPr>
            <a:spLocks noGrp="1"/>
          </p:cNvSpPr>
          <p:nvPr>
            <p:ph idx="1"/>
          </p:nvPr>
        </p:nvSpPr>
        <p:spPr bwMode="auto">
          <a:xfrm>
            <a:off x="250825" y="1268413"/>
            <a:ext cx="3600450" cy="41036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en-US" altLang="zh-CN" sz="2400">
                <a:solidFill>
                  <a:srgbClr val="215978"/>
                </a:solidFill>
                <a:latin typeface="Times New Roman" panose="02020603050405020304" pitchFamily="18" charset="0"/>
                <a:ea typeface="宋体" panose="02010600030101010101" pitchFamily="2" charset="-122"/>
                <a:cs typeface="Times New Roman" panose="02020603050405020304" pitchFamily="18" charset="0"/>
              </a:rPr>
              <a:t>2.5  </a:t>
            </a:r>
            <a:r>
              <a:rPr lang="en-US" altLang="zh-CN">
                <a:solidFill>
                  <a:srgbClr val="215978"/>
                </a:solidFill>
                <a:latin typeface="Times New Roman" panose="02020603050405020304" pitchFamily="18" charset="0"/>
                <a:ea typeface="宋体" panose="02010600030101010101" pitchFamily="2" charset="-122"/>
                <a:cs typeface="Times New Roman" panose="02020603050405020304" pitchFamily="18" charset="0"/>
              </a:rPr>
              <a:t>FTP</a:t>
            </a:r>
            <a:r>
              <a:rPr lang="zh-CN" altLang="en-US">
                <a:solidFill>
                  <a:srgbClr val="215978"/>
                </a:solidFill>
                <a:latin typeface="Times New Roman" panose="02020603050405020304" pitchFamily="18" charset="0"/>
                <a:ea typeface="宋体" panose="02010600030101010101" pitchFamily="2" charset="-122"/>
                <a:cs typeface="Times New Roman" panose="02020603050405020304" pitchFamily="18" charset="0"/>
              </a:rPr>
              <a:t>协议工作原理</a:t>
            </a:r>
            <a:endParaRPr lang="en-US" altLang="zh-CN">
              <a:solidFill>
                <a:srgbClr val="215978"/>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50000"/>
              </a:lnSpc>
              <a:buFont typeface="Wingdings 2" panose="05020102010507070707" pitchFamily="18" charset="2"/>
              <a:buNone/>
            </a:pPr>
            <a:r>
              <a:rPr lang="en-US" altLang="zh-CN"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．控制连接、数据连接</a:t>
            </a:r>
          </a:p>
          <a:p>
            <a:pPr>
              <a:lnSpc>
                <a:spcPct val="150000"/>
              </a:lnSpc>
              <a:buFont typeface="Wingdings 2" panose="05020102010507070707" pitchFamily="18" charset="2"/>
              <a:buNone/>
            </a:pPr>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buFont typeface="Wingdings 2" panose="05020102010507070707" pitchFamily="18" charset="2"/>
              <a:buNone/>
            </a:pPr>
            <a:endParaRPr lang="en-US" altLang="zh-CN"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579" name="Rectangle 2">
            <a:extLst>
              <a:ext uri="{FF2B5EF4-FFF2-40B4-BE49-F238E27FC236}">
                <a16:creationId xmlns:a16="http://schemas.microsoft.com/office/drawing/2014/main" id="{79F22001-83B1-E717-3B09-A00002CAA7B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4580" name="Rectangle 6">
            <a:extLst>
              <a:ext uri="{FF2B5EF4-FFF2-40B4-BE49-F238E27FC236}">
                <a16:creationId xmlns:a16="http://schemas.microsoft.com/office/drawing/2014/main" id="{A78A55D5-6AFD-90A7-8052-F640BF309A3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81" name="Rectangle 2">
            <a:extLst>
              <a:ext uri="{FF2B5EF4-FFF2-40B4-BE49-F238E27FC236}">
                <a16:creationId xmlns:a16="http://schemas.microsoft.com/office/drawing/2014/main" id="{28C61DF2-742F-0B46-4DC6-C28ECFAFF2B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82" name="Rectangle 2">
            <a:extLst>
              <a:ext uri="{FF2B5EF4-FFF2-40B4-BE49-F238E27FC236}">
                <a16:creationId xmlns:a16="http://schemas.microsoft.com/office/drawing/2014/main" id="{C88006D9-EB0D-6684-5E29-F4AACF89D96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4583" name="Object 1">
            <a:extLst>
              <a:ext uri="{FF2B5EF4-FFF2-40B4-BE49-F238E27FC236}">
                <a16:creationId xmlns:a16="http://schemas.microsoft.com/office/drawing/2014/main" id="{3B604D53-7242-250E-8A0A-1F87B5B116CC}"/>
              </a:ext>
            </a:extLst>
          </p:cNvPr>
          <p:cNvGraphicFramePr>
            <a:graphicFrameLocks noChangeAspect="1"/>
          </p:cNvGraphicFramePr>
          <p:nvPr/>
        </p:nvGraphicFramePr>
        <p:xfrm>
          <a:off x="601663" y="2781300"/>
          <a:ext cx="7939087" cy="3384550"/>
        </p:xfrm>
        <a:graphic>
          <a:graphicData uri="http://schemas.openxmlformats.org/presentationml/2006/ole">
            <mc:AlternateContent xmlns:mc="http://schemas.openxmlformats.org/markup-compatibility/2006">
              <mc:Choice xmlns:v="urn:schemas-microsoft-com:vml" Requires="v">
                <p:oleObj name="Visio" r:id="rId3" imgW="5627525" imgH="2399057" progId="Visio.Drawing.11">
                  <p:embed/>
                </p:oleObj>
              </mc:Choice>
              <mc:Fallback>
                <p:oleObj name="Visio" r:id="rId3" imgW="5627525" imgH="2399057" progId="Visio.Drawing.11">
                  <p:embed/>
                  <p:pic>
                    <p:nvPicPr>
                      <p:cNvPr id="24583" name="Object 1">
                        <a:extLst>
                          <a:ext uri="{FF2B5EF4-FFF2-40B4-BE49-F238E27FC236}">
                            <a16:creationId xmlns:a16="http://schemas.microsoft.com/office/drawing/2014/main" id="{3B604D53-7242-250E-8A0A-1F87B5B116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663" y="2781300"/>
                        <a:ext cx="7939087"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37">
            <a:extLst>
              <a:ext uri="{FF2B5EF4-FFF2-40B4-BE49-F238E27FC236}">
                <a16:creationId xmlns:a16="http://schemas.microsoft.com/office/drawing/2014/main" id="{D1DAB62A-0333-5298-DFFC-A8CB8AA4AED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60657"/>
          <a:stretch>
            <a:fillRect/>
          </a:stretch>
        </p:blipFill>
        <p:spPr bwMode="auto">
          <a:xfrm>
            <a:off x="3348038" y="1196975"/>
            <a:ext cx="2736850" cy="535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矩形 1">
            <a:extLst>
              <a:ext uri="{FF2B5EF4-FFF2-40B4-BE49-F238E27FC236}">
                <a16:creationId xmlns:a16="http://schemas.microsoft.com/office/drawing/2014/main" id="{ED5EA9D2-203D-C24D-A8D6-A31DB334536A}"/>
              </a:ext>
            </a:extLst>
          </p:cNvPr>
          <p:cNvSpPr>
            <a:spLocks noChangeArrowheads="1"/>
          </p:cNvSpPr>
          <p:nvPr/>
        </p:nvSpPr>
        <p:spPr bwMode="auto">
          <a:xfrm>
            <a:off x="3276600" y="3068638"/>
            <a:ext cx="3141663" cy="647700"/>
          </a:xfrm>
          <a:prstGeom prst="rect">
            <a:avLst/>
          </a:prstGeom>
          <a:solidFill>
            <a:srgbClr val="FF0000">
              <a:alpha val="20000"/>
            </a:srgbClr>
          </a:solidFill>
          <a:ln w="28575">
            <a:solidFill>
              <a:srgbClr val="FF0000"/>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p>
        </p:txBody>
      </p:sp>
      <p:sp>
        <p:nvSpPr>
          <p:cNvPr id="4" name="内容占位符 4">
            <a:extLst>
              <a:ext uri="{FF2B5EF4-FFF2-40B4-BE49-F238E27FC236}">
                <a16:creationId xmlns:a16="http://schemas.microsoft.com/office/drawing/2014/main" id="{6E3E57A9-8294-2755-A5C1-A073DE796109}"/>
              </a:ext>
            </a:extLst>
          </p:cNvPr>
          <p:cNvSpPr txBox="1">
            <a:spLocks/>
          </p:cNvSpPr>
          <p:nvPr/>
        </p:nvSpPr>
        <p:spPr bwMode="auto">
          <a:xfrm>
            <a:off x="354013" y="1268413"/>
            <a:ext cx="8435975" cy="534987"/>
          </a:xfrm>
          <a:prstGeom prst="rect">
            <a:avLst/>
          </a:prstGeom>
          <a:noFill/>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charset="0"/>
                <a:ea typeface="MS PGothic" panose="020B0600070205080204" pitchFamily="34" charset="-128"/>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charset="0"/>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Arial" charset="0"/>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Arial" charset="0"/>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eaLnBrk="1" hangingPunct="1">
              <a:lnSpc>
                <a:spcPct val="150000"/>
              </a:lnSpc>
              <a:buFont typeface="Wingdings 2" panose="05020102010507070707" pitchFamily="18" charset="2"/>
              <a:buNone/>
              <a:defRPr/>
            </a:pPr>
            <a:r>
              <a:rPr lang="en-US" altLang="zh-CN" sz="2400" kern="0" dirty="0">
                <a:solidFill>
                  <a:srgbClr val="215978"/>
                </a:solidFill>
                <a:latin typeface="Times New Roman" panose="02020603050405020304" pitchFamily="18" charset="0"/>
                <a:ea typeface="宋体" panose="02010600030101010101" pitchFamily="2" charset="-122"/>
                <a:cs typeface="Times New Roman" panose="02020603050405020304" pitchFamily="18" charset="0"/>
              </a:rPr>
              <a:t>3. </a:t>
            </a:r>
            <a:r>
              <a:rPr lang="zh-CN" altLang="en-US" sz="2400" kern="0" dirty="0">
                <a:solidFill>
                  <a:srgbClr val="215978"/>
                </a:solidFill>
                <a:latin typeface="Times New Roman" panose="02020603050405020304" pitchFamily="18" charset="0"/>
                <a:ea typeface="宋体" panose="02010600030101010101" pitchFamily="2" charset="-122"/>
                <a:cs typeface="Times New Roman" panose="02020603050405020304" pitchFamily="18" charset="0"/>
              </a:rPr>
              <a:t>传输层</a:t>
            </a:r>
            <a:endParaRPr lang="en-US" altLang="zh-CN" sz="2400" kern="0" dirty="0">
              <a:solidFill>
                <a:srgbClr val="215978"/>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内容占位符 4">
            <a:extLst>
              <a:ext uri="{FF2B5EF4-FFF2-40B4-BE49-F238E27FC236}">
                <a16:creationId xmlns:a16="http://schemas.microsoft.com/office/drawing/2014/main" id="{861AA521-6C5B-F51B-5D30-3ABF9C7E2DCF}"/>
              </a:ext>
            </a:extLst>
          </p:cNvPr>
          <p:cNvSpPr>
            <a:spLocks noGrp="1"/>
          </p:cNvSpPr>
          <p:nvPr>
            <p:ph idx="1"/>
          </p:nvPr>
        </p:nvSpPr>
        <p:spPr bwMode="auto">
          <a:xfrm>
            <a:off x="250825" y="1123950"/>
            <a:ext cx="8229600" cy="43926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buFont typeface="Wingdings 2" panose="05020102010507070707" pitchFamily="18" charset="2"/>
              <a:buNone/>
            </a:pPr>
            <a:r>
              <a:rPr lang="en-US" altLang="zh-CN" sz="2400">
                <a:solidFill>
                  <a:srgbClr val="19435A"/>
                </a:solidFill>
                <a:latin typeface="Times New Roman" panose="02020603050405020304" pitchFamily="18" charset="0"/>
                <a:cs typeface="Times New Roman" panose="02020603050405020304" pitchFamily="18" charset="0"/>
              </a:rPr>
              <a:t>3.1 </a:t>
            </a:r>
            <a:r>
              <a:rPr lang="zh-CN" altLang="en-US" sz="2400">
                <a:solidFill>
                  <a:srgbClr val="19435A"/>
                </a:solidFill>
                <a:latin typeface="Times New Roman" panose="02020603050405020304" pitchFamily="18" charset="0"/>
                <a:ea typeface="宋体" panose="02010600030101010101" pitchFamily="2" charset="-122"/>
              </a:rPr>
              <a:t>传输层的基本概念</a:t>
            </a:r>
            <a:endParaRPr lang="en-US" altLang="zh-CN" sz="2400">
              <a:solidFill>
                <a:srgbClr val="19435A"/>
              </a:solidFill>
              <a:latin typeface="Times New Roman" panose="02020603050405020304" pitchFamily="18" charset="0"/>
              <a:cs typeface="Times New Roman" panose="02020603050405020304" pitchFamily="18" charset="0"/>
            </a:endParaRPr>
          </a:p>
          <a:p>
            <a:pPr>
              <a:lnSpc>
                <a:spcPct val="150000"/>
              </a:lnSpc>
              <a:buFont typeface="Wingdings 2" panose="05020102010507070707" pitchFamily="18" charset="2"/>
              <a:buNone/>
            </a:pPr>
            <a:r>
              <a:rPr lang="zh-CN" altLang="en-US" sz="2000">
                <a:solidFill>
                  <a:schemeClr val="tx2"/>
                </a:solidFill>
                <a:latin typeface="Times New Roman" panose="02020603050405020304" pitchFamily="18" charset="0"/>
                <a:ea typeface="宋体" panose="02010600030101010101" pitchFamily="2" charset="-122"/>
              </a:rPr>
              <a:t>根本目的：</a:t>
            </a:r>
            <a:r>
              <a:rPr lang="zh-CN" altLang="en-US" sz="2000" b="0">
                <a:solidFill>
                  <a:schemeClr val="tx2"/>
                </a:solidFill>
                <a:ea typeface="宋体" panose="02010600030101010101" pitchFamily="2" charset="-122"/>
              </a:rPr>
              <a:t>在网络层提供的数据通信服务基础上，实现主机</a:t>
            </a:r>
            <a:r>
              <a:rPr lang="zh-CN" altLang="en-US" sz="2000" b="0">
                <a:solidFill>
                  <a:srgbClr val="FF0000"/>
                </a:solidFill>
                <a:ea typeface="宋体" panose="02010600030101010101" pitchFamily="2" charset="-122"/>
              </a:rPr>
              <a:t>进程间可靠服务，</a:t>
            </a:r>
            <a:endParaRPr lang="zh-CN" altLang="ja-JP" sz="2000" b="0">
              <a:solidFill>
                <a:srgbClr val="FF0000"/>
              </a:solidFill>
              <a:latin typeface="Times New Roman" panose="02020603050405020304" pitchFamily="18" charset="0"/>
              <a:ea typeface="宋体" panose="02010600030101010101" pitchFamily="2" charset="-122"/>
            </a:endParaRPr>
          </a:p>
          <a:p>
            <a:pPr>
              <a:lnSpc>
                <a:spcPct val="150000"/>
              </a:lnSpc>
            </a:pPr>
            <a:r>
              <a:rPr lang="zh-CN" altLang="en-US" sz="2000" b="0">
                <a:solidFill>
                  <a:schemeClr val="tx2"/>
                </a:solidFill>
                <a:latin typeface="Times New Roman" panose="02020603050405020304" pitchFamily="18" charset="0"/>
                <a:ea typeface="宋体" panose="02010600030101010101" pitchFamily="2" charset="-122"/>
              </a:rPr>
              <a:t>“端到端”服务</a:t>
            </a:r>
            <a:endParaRPr lang="en-US" altLang="zh-CN" sz="2000" b="0">
              <a:solidFill>
                <a:schemeClr val="tx2"/>
              </a:solidFill>
              <a:latin typeface="Times New Roman" panose="02020603050405020304" pitchFamily="18" charset="0"/>
              <a:cs typeface="Times New Roman" panose="02020603050405020304" pitchFamily="18" charset="0"/>
            </a:endParaRPr>
          </a:p>
          <a:p>
            <a:pPr lvl="1">
              <a:lnSpc>
                <a:spcPct val="150000"/>
              </a:lnSpc>
            </a:pPr>
            <a:r>
              <a:rPr lang="zh-CN" altLang="en-US" sz="1600">
                <a:solidFill>
                  <a:schemeClr val="tx2"/>
                </a:solidFill>
                <a:latin typeface="Times New Roman" panose="02020603050405020304" pitchFamily="18" charset="0"/>
                <a:ea typeface="宋体" panose="02010600030101010101" pitchFamily="2" charset="-122"/>
              </a:rPr>
              <a:t>（主机</a:t>
            </a:r>
            <a:r>
              <a:rPr lang="en-US" altLang="zh-CN" sz="1600">
                <a:solidFill>
                  <a:schemeClr val="tx2"/>
                </a:solidFill>
                <a:latin typeface="Times New Roman" panose="02020603050405020304" pitchFamily="18" charset="0"/>
                <a:cs typeface="Times New Roman" panose="02020603050405020304" pitchFamily="18" charset="0"/>
              </a:rPr>
              <a:t>-</a:t>
            </a:r>
            <a:r>
              <a:rPr lang="zh-CN" altLang="en-US" sz="1600">
                <a:solidFill>
                  <a:schemeClr val="tx2"/>
                </a:solidFill>
                <a:latin typeface="Times New Roman" panose="02020603050405020304" pitchFamily="18" charset="0"/>
                <a:ea typeface="宋体" panose="02010600030101010101" pitchFamily="2" charset="-122"/>
              </a:rPr>
              <a:t>主机）点</a:t>
            </a:r>
            <a:r>
              <a:rPr lang="en-US" altLang="zh-CN" sz="1600">
                <a:solidFill>
                  <a:schemeClr val="tx2"/>
                </a:solidFill>
                <a:latin typeface="Times New Roman" panose="02020603050405020304" pitchFamily="18" charset="0"/>
                <a:cs typeface="Times New Roman" panose="02020603050405020304" pitchFamily="18" charset="0"/>
              </a:rPr>
              <a:t>-</a:t>
            </a:r>
            <a:r>
              <a:rPr lang="zh-CN" altLang="en-US" sz="1600">
                <a:solidFill>
                  <a:schemeClr val="tx2"/>
                </a:solidFill>
                <a:latin typeface="Times New Roman" panose="02020603050405020304" pitchFamily="18" charset="0"/>
                <a:ea typeface="宋体" panose="02010600030101010101" pitchFamily="2" charset="-122"/>
              </a:rPr>
              <a:t>点</a:t>
            </a:r>
            <a:endParaRPr lang="en-US" altLang="zh-CN" sz="1600">
              <a:solidFill>
                <a:schemeClr val="tx2"/>
              </a:solidFill>
              <a:latin typeface="Times New Roman" panose="02020603050405020304" pitchFamily="18" charset="0"/>
              <a:cs typeface="Times New Roman" panose="02020603050405020304" pitchFamily="18" charset="0"/>
            </a:endParaRPr>
          </a:p>
          <a:p>
            <a:pPr lvl="1">
              <a:lnSpc>
                <a:spcPct val="150000"/>
              </a:lnSpc>
            </a:pPr>
            <a:r>
              <a:rPr lang="zh-CN" altLang="en-US" sz="1600">
                <a:solidFill>
                  <a:schemeClr val="tx2"/>
                </a:solidFill>
                <a:latin typeface="Times New Roman" panose="02020603050405020304" pitchFamily="18" charset="0"/>
                <a:ea typeface="宋体" panose="02010600030101010101" pitchFamily="2" charset="-122"/>
              </a:rPr>
              <a:t>（进程</a:t>
            </a:r>
            <a:r>
              <a:rPr lang="en-US" altLang="zh-CN" sz="1600">
                <a:solidFill>
                  <a:schemeClr val="tx2"/>
                </a:solidFill>
                <a:latin typeface="Times New Roman" panose="02020603050405020304" pitchFamily="18" charset="0"/>
                <a:cs typeface="Times New Roman" panose="02020603050405020304" pitchFamily="18" charset="0"/>
              </a:rPr>
              <a:t>-</a:t>
            </a:r>
            <a:r>
              <a:rPr lang="zh-CN" altLang="en-US" sz="1600">
                <a:solidFill>
                  <a:schemeClr val="tx2"/>
                </a:solidFill>
                <a:latin typeface="Times New Roman" panose="02020603050405020304" pitchFamily="18" charset="0"/>
                <a:ea typeface="宋体" panose="02010600030101010101" pitchFamily="2" charset="-122"/>
              </a:rPr>
              <a:t>进程）端</a:t>
            </a:r>
            <a:r>
              <a:rPr lang="en-US" altLang="zh-CN" sz="1600">
                <a:solidFill>
                  <a:schemeClr val="tx2"/>
                </a:solidFill>
                <a:latin typeface="Times New Roman" panose="02020603050405020304" pitchFamily="18" charset="0"/>
                <a:cs typeface="Times New Roman" panose="02020603050405020304" pitchFamily="18" charset="0"/>
              </a:rPr>
              <a:t>-</a:t>
            </a:r>
            <a:r>
              <a:rPr lang="zh-CN" altLang="en-US" sz="1600">
                <a:solidFill>
                  <a:schemeClr val="tx2"/>
                </a:solidFill>
                <a:latin typeface="Times New Roman" panose="02020603050405020304" pitchFamily="18" charset="0"/>
                <a:ea typeface="宋体" panose="02010600030101010101" pitchFamily="2" charset="-122"/>
              </a:rPr>
              <a:t>端</a:t>
            </a:r>
            <a:endParaRPr lang="en-US" altLang="zh-CN" sz="1600">
              <a:solidFill>
                <a:schemeClr val="tx2"/>
              </a:solidFill>
              <a:latin typeface="Times New Roman" panose="02020603050405020304" pitchFamily="18" charset="0"/>
              <a:cs typeface="Times New Roman" panose="02020603050405020304" pitchFamily="18" charset="0"/>
            </a:endParaRPr>
          </a:p>
          <a:p>
            <a:pPr>
              <a:lnSpc>
                <a:spcPct val="150000"/>
              </a:lnSpc>
            </a:pPr>
            <a:r>
              <a:rPr lang="zh-CN" altLang="en-US" sz="2000">
                <a:solidFill>
                  <a:schemeClr val="tx2"/>
                </a:solidFill>
                <a:ea typeface="宋体" panose="02010600030101010101" pitchFamily="2" charset="-122"/>
              </a:rPr>
              <a:t>两大功能：</a:t>
            </a:r>
            <a:endParaRPr lang="en-US" altLang="zh-CN" sz="2000">
              <a:solidFill>
                <a:schemeClr val="tx2"/>
              </a:solidFill>
              <a:cs typeface="Times New Roman" panose="02020603050405020304" pitchFamily="18" charset="0"/>
            </a:endParaRPr>
          </a:p>
          <a:p>
            <a:pPr>
              <a:lnSpc>
                <a:spcPct val="150000"/>
              </a:lnSpc>
              <a:buFont typeface="Wingdings" panose="05000000000000000000" pitchFamily="2" charset="2"/>
              <a:buNone/>
            </a:pPr>
            <a:r>
              <a:rPr lang="zh-CN" altLang="en-US" sz="2000" b="0">
                <a:solidFill>
                  <a:schemeClr val="tx2"/>
                </a:solidFill>
                <a:ea typeface="宋体" panose="02010600030101010101" pitchFamily="2" charset="-122"/>
              </a:rPr>
              <a:t>加强、弥补网络层提供的网络服务 </a:t>
            </a:r>
            <a:r>
              <a:rPr lang="en-US" altLang="zh-CN" sz="2000" b="0">
                <a:solidFill>
                  <a:schemeClr val="tx2"/>
                </a:solidFill>
                <a:ea typeface="宋体" panose="02010600030101010101" pitchFamily="2" charset="-122"/>
              </a:rPr>
              <a:t>【</a:t>
            </a:r>
            <a:r>
              <a:rPr lang="zh-CN" altLang="en-US" sz="2000" b="0">
                <a:solidFill>
                  <a:schemeClr val="tx2"/>
                </a:solidFill>
                <a:ea typeface="宋体" panose="02010600030101010101" pitchFamily="2" charset="-122"/>
              </a:rPr>
              <a:t>可靠传输</a:t>
            </a:r>
            <a:r>
              <a:rPr lang="en-US" altLang="zh-CN" sz="2000" b="0">
                <a:solidFill>
                  <a:schemeClr val="tx2"/>
                </a:solidFill>
                <a:ea typeface="宋体" panose="02010600030101010101" pitchFamily="2" charset="-122"/>
              </a:rPr>
              <a:t>】</a:t>
            </a:r>
            <a:endParaRPr lang="en-US" altLang="zh-CN" sz="2000" b="0">
              <a:solidFill>
                <a:schemeClr val="tx2"/>
              </a:solidFill>
              <a:cs typeface="Times New Roman" panose="02020603050405020304" pitchFamily="18" charset="0"/>
            </a:endParaRPr>
          </a:p>
          <a:p>
            <a:pPr>
              <a:lnSpc>
                <a:spcPct val="150000"/>
              </a:lnSpc>
              <a:buFont typeface="Wingdings" panose="05000000000000000000" pitchFamily="2" charset="2"/>
              <a:buNone/>
            </a:pPr>
            <a:r>
              <a:rPr lang="zh-CN" altLang="en-US" sz="2000" b="0">
                <a:solidFill>
                  <a:schemeClr val="tx2"/>
                </a:solidFill>
                <a:ea typeface="宋体" panose="02010600030101010101" pitchFamily="2" charset="-122"/>
              </a:rPr>
              <a:t>进一步提供进程通信机制 </a:t>
            </a:r>
            <a:r>
              <a:rPr lang="en-US" altLang="zh-CN" sz="2000" b="0">
                <a:solidFill>
                  <a:schemeClr val="tx2"/>
                </a:solidFill>
                <a:ea typeface="宋体" panose="02010600030101010101" pitchFamily="2" charset="-122"/>
              </a:rPr>
              <a:t>【</a:t>
            </a:r>
            <a:r>
              <a:rPr lang="zh-CN" altLang="en-US" sz="2000" b="0">
                <a:solidFill>
                  <a:schemeClr val="tx2"/>
                </a:solidFill>
                <a:ea typeface="宋体" panose="02010600030101010101" pitchFamily="2" charset="-122"/>
              </a:rPr>
              <a:t>对于网络的透明服务</a:t>
            </a:r>
            <a:r>
              <a:rPr lang="en-US" altLang="zh-CN" sz="2000" b="0">
                <a:solidFill>
                  <a:schemeClr val="tx2"/>
                </a:solidFill>
                <a:ea typeface="宋体" panose="02010600030101010101" pitchFamily="2" charset="-122"/>
              </a:rPr>
              <a:t>】</a:t>
            </a:r>
            <a:endParaRPr lang="en-US" altLang="zh-CN" sz="2000" b="0">
              <a:solidFill>
                <a:schemeClr val="tx2"/>
              </a:solidFill>
              <a:latin typeface="Times New Roman" panose="02020603050405020304" pitchFamily="18" charset="0"/>
              <a:cs typeface="Times New Roman" panose="02020603050405020304" pitchFamily="18" charset="0"/>
            </a:endParaRPr>
          </a:p>
          <a:p>
            <a:pPr>
              <a:buFont typeface="Wingdings 2" panose="05020102010507070707" pitchFamily="18" charset="2"/>
              <a:buNone/>
            </a:pPr>
            <a:endParaRPr lang="en-US" altLang="zh-CN" sz="2400">
              <a:solidFill>
                <a:schemeClr val="tx2"/>
              </a:solidFill>
              <a:ea typeface="宋体" panose="02010600030101010101" pitchFamily="2" charset="-122"/>
            </a:endParaRPr>
          </a:p>
        </p:txBody>
      </p:sp>
      <p:sp>
        <p:nvSpPr>
          <p:cNvPr id="28675" name="Rectangle 2">
            <a:extLst>
              <a:ext uri="{FF2B5EF4-FFF2-40B4-BE49-F238E27FC236}">
                <a16:creationId xmlns:a16="http://schemas.microsoft.com/office/drawing/2014/main" id="{7B57069A-40DF-0F0B-870F-FE790B99BB8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136CE219-715F-D580-A758-7E83F5AE1C40}"/>
              </a:ext>
            </a:extLst>
          </p:cNvPr>
          <p:cNvGraphicFramePr>
            <a:graphicFrameLocks noGrp="1"/>
          </p:cNvGraphicFramePr>
          <p:nvPr/>
        </p:nvGraphicFramePr>
        <p:xfrm>
          <a:off x="827088" y="2420938"/>
          <a:ext cx="7272337" cy="3889375"/>
        </p:xfrm>
        <a:graphic>
          <a:graphicData uri="http://schemas.openxmlformats.org/drawingml/2006/table">
            <a:tbl>
              <a:tblPr/>
              <a:tblGrid>
                <a:gridCol w="2352675">
                  <a:extLst>
                    <a:ext uri="{9D8B030D-6E8A-4147-A177-3AD203B41FA5}">
                      <a16:colId xmlns:a16="http://schemas.microsoft.com/office/drawing/2014/main" val="20000"/>
                    </a:ext>
                  </a:extLst>
                </a:gridCol>
                <a:gridCol w="2371725">
                  <a:extLst>
                    <a:ext uri="{9D8B030D-6E8A-4147-A177-3AD203B41FA5}">
                      <a16:colId xmlns:a16="http://schemas.microsoft.com/office/drawing/2014/main" val="20001"/>
                    </a:ext>
                  </a:extLst>
                </a:gridCol>
                <a:gridCol w="2547937">
                  <a:extLst>
                    <a:ext uri="{9D8B030D-6E8A-4147-A177-3AD203B41FA5}">
                      <a16:colId xmlns:a16="http://schemas.microsoft.com/office/drawing/2014/main" val="20002"/>
                    </a:ext>
                  </a:extLst>
                </a:gridCol>
              </a:tblGrid>
              <a:tr h="422541">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zh-CN" altLang="en-US" sz="2000" b="1" i="0" u="none" strike="noStrike" cap="none" normalizeH="0" baseline="0" dirty="0">
                          <a:ln>
                            <a:noFill/>
                          </a:ln>
                          <a:solidFill>
                            <a:srgbClr val="215978"/>
                          </a:solidFill>
                          <a:effectLst/>
                          <a:latin typeface="Times New Roman" panose="02020603050405020304" pitchFamily="18" charset="0"/>
                          <a:ea typeface="仿宋" panose="02010609060101010101" pitchFamily="49" charset="-122"/>
                        </a:rPr>
                        <a:t>网络应用类型</a:t>
                      </a:r>
                      <a:endParaRPr kumimoji="0" lang="en-US" altLang="zh-CN" sz="2800" b="0" i="0" u="none" strike="noStrike" cap="none" normalizeH="0" baseline="0" dirty="0">
                        <a:ln>
                          <a:noFill/>
                        </a:ln>
                        <a:solidFill>
                          <a:srgbClr val="215978"/>
                        </a:solidFill>
                        <a:effectLst/>
                        <a:latin typeface="Times New Roman" panose="02020603050405020304" pitchFamily="18" charset="0"/>
                        <a:ea typeface="仿宋" panose="02010609060101010101" pitchFamily="49" charset="-122"/>
                        <a:cs typeface="Times New Roman" panose="02020603050405020304" pitchFamily="18" charset="0"/>
                      </a:endParaRPr>
                    </a:p>
                  </a:txBody>
                  <a:tcPr marL="68576" marR="685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F0F1"/>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zh-CN" altLang="en-US" sz="2000" b="1" i="0" u="none" strike="noStrike" cap="none" normalizeH="0" baseline="0">
                          <a:ln>
                            <a:noFill/>
                          </a:ln>
                          <a:solidFill>
                            <a:srgbClr val="215978"/>
                          </a:solidFill>
                          <a:effectLst/>
                          <a:latin typeface="Times New Roman" panose="02020603050405020304" pitchFamily="18" charset="0"/>
                          <a:ea typeface="仿宋" panose="02010609060101010101" pitchFamily="49" charset="-122"/>
                        </a:rPr>
                        <a:t>应用层协议</a:t>
                      </a:r>
                      <a:endParaRPr kumimoji="0" lang="en-US" altLang="zh-CN" sz="2800" b="0" i="0" u="none" strike="noStrike" cap="none" normalizeH="0" baseline="0">
                        <a:ln>
                          <a:noFill/>
                        </a:ln>
                        <a:solidFill>
                          <a:srgbClr val="215978"/>
                        </a:solidFill>
                        <a:effectLst/>
                        <a:latin typeface="Times New Roman" panose="02020603050405020304" pitchFamily="18" charset="0"/>
                        <a:ea typeface="仿宋" panose="02010609060101010101" pitchFamily="49" charset="-122"/>
                        <a:cs typeface="Times New Roman" panose="02020603050405020304" pitchFamily="18" charset="0"/>
                      </a:endParaRPr>
                    </a:p>
                  </a:txBody>
                  <a:tcPr marL="68576" marR="685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F0F1"/>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zh-CN" altLang="en-US" sz="2000" b="1" i="0" u="none" strike="noStrike" cap="none" normalizeH="0" baseline="0">
                          <a:ln>
                            <a:noFill/>
                          </a:ln>
                          <a:solidFill>
                            <a:srgbClr val="215978"/>
                          </a:solidFill>
                          <a:effectLst/>
                          <a:latin typeface="Times New Roman" panose="02020603050405020304" pitchFamily="18" charset="0"/>
                          <a:ea typeface="仿宋" panose="02010609060101010101" pitchFamily="49" charset="-122"/>
                        </a:rPr>
                        <a:t>传输层协议</a:t>
                      </a:r>
                      <a:endParaRPr kumimoji="0" lang="en-US" altLang="zh-CN" sz="2800" b="0" i="0" u="none" strike="noStrike" cap="none" normalizeH="0" baseline="0">
                        <a:ln>
                          <a:noFill/>
                        </a:ln>
                        <a:solidFill>
                          <a:srgbClr val="215978"/>
                        </a:solidFill>
                        <a:effectLst/>
                        <a:latin typeface="Times New Roman" panose="02020603050405020304" pitchFamily="18" charset="0"/>
                        <a:ea typeface="仿宋" panose="02010609060101010101" pitchFamily="49" charset="-122"/>
                        <a:cs typeface="Times New Roman" panose="02020603050405020304" pitchFamily="18" charset="0"/>
                      </a:endParaRPr>
                    </a:p>
                  </a:txBody>
                  <a:tcPr marL="68576" marR="685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AF0F1"/>
                    </a:solidFill>
                  </a:tcPr>
                </a:tc>
                <a:extLst>
                  <a:ext uri="{0D108BD9-81ED-4DB2-BD59-A6C34878D82A}">
                    <a16:rowId xmlns:a16="http://schemas.microsoft.com/office/drawing/2014/main" val="10000"/>
                  </a:ext>
                </a:extLst>
              </a:tr>
              <a:tr h="495262">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E-mail</a:t>
                      </a:r>
                      <a:endParaRPr kumimoji="0"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0" marB="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EAF0F1"/>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altLang="zh-CN" sz="20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SMTP/POP3</a:t>
                      </a:r>
                      <a:endParaRPr kumimoji="0" lang="en-US" altLang="zh-CN" sz="2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0" marB="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EAF0F1"/>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TCP</a:t>
                      </a:r>
                      <a:endParaRPr kumimoji="0"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0" marB="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EAF0F1"/>
                    </a:solidFill>
                  </a:tcPr>
                </a:tc>
                <a:extLst>
                  <a:ext uri="{0D108BD9-81ED-4DB2-BD59-A6C34878D82A}">
                    <a16:rowId xmlns:a16="http://schemas.microsoft.com/office/drawing/2014/main" val="10001"/>
                  </a:ext>
                </a:extLst>
              </a:tr>
              <a:tr h="495262">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TELNET</a:t>
                      </a:r>
                      <a:endParaRPr kumimoji="0"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0" marB="0" horzOverflow="overflow">
                    <a:lnL>
                      <a:noFill/>
                    </a:lnL>
                    <a:lnR>
                      <a:noFill/>
                    </a:lnR>
                    <a:lnT>
                      <a:noFill/>
                    </a:lnT>
                    <a:lnB>
                      <a:noFill/>
                    </a:lnB>
                    <a:lnTlToBr>
                      <a:noFill/>
                    </a:lnTlToBr>
                    <a:lnBlToTr>
                      <a:noFill/>
                    </a:lnBlToTr>
                    <a:solidFill>
                      <a:srgbClr val="EAF0F1"/>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TELNET</a:t>
                      </a:r>
                      <a:endParaRPr kumimoji="0"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0" marB="0" horzOverflow="overflow">
                    <a:lnL>
                      <a:noFill/>
                    </a:lnL>
                    <a:lnR>
                      <a:noFill/>
                    </a:lnR>
                    <a:lnT>
                      <a:noFill/>
                    </a:lnT>
                    <a:lnB>
                      <a:noFill/>
                    </a:lnB>
                    <a:lnTlToBr>
                      <a:noFill/>
                    </a:lnTlToBr>
                    <a:lnBlToTr>
                      <a:noFill/>
                    </a:lnBlToTr>
                    <a:solidFill>
                      <a:srgbClr val="EAF0F1"/>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TCP</a:t>
                      </a:r>
                      <a:endParaRPr kumimoji="0"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0" marB="0" horzOverflow="overflow">
                    <a:lnL>
                      <a:noFill/>
                    </a:lnL>
                    <a:lnR>
                      <a:noFill/>
                    </a:lnR>
                    <a:lnT>
                      <a:noFill/>
                    </a:lnT>
                    <a:lnB>
                      <a:noFill/>
                    </a:lnB>
                    <a:lnTlToBr>
                      <a:noFill/>
                    </a:lnTlToBr>
                    <a:lnBlToTr>
                      <a:noFill/>
                    </a:lnBlToTr>
                    <a:solidFill>
                      <a:srgbClr val="EAF0F1"/>
                    </a:solidFill>
                  </a:tcPr>
                </a:tc>
                <a:extLst>
                  <a:ext uri="{0D108BD9-81ED-4DB2-BD59-A6C34878D82A}">
                    <a16:rowId xmlns:a16="http://schemas.microsoft.com/office/drawing/2014/main" val="10002"/>
                  </a:ext>
                </a:extLst>
              </a:tr>
              <a:tr h="495262">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altLang="zh-CN" sz="20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Web</a:t>
                      </a:r>
                      <a:endParaRPr kumimoji="0" lang="en-US" altLang="zh-CN" sz="2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0" marB="0" horzOverflow="overflow">
                    <a:lnL>
                      <a:noFill/>
                    </a:lnL>
                    <a:lnR>
                      <a:noFill/>
                    </a:lnR>
                    <a:lnT>
                      <a:noFill/>
                    </a:lnT>
                    <a:lnB>
                      <a:noFill/>
                    </a:lnB>
                    <a:lnTlToBr>
                      <a:noFill/>
                    </a:lnTlToBr>
                    <a:lnBlToTr>
                      <a:noFill/>
                    </a:lnBlToTr>
                    <a:solidFill>
                      <a:srgbClr val="EAF0F1"/>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HTTP</a:t>
                      </a:r>
                      <a:endParaRPr kumimoji="0"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0" marB="0" horzOverflow="overflow">
                    <a:lnL>
                      <a:noFill/>
                    </a:lnL>
                    <a:lnR>
                      <a:noFill/>
                    </a:lnR>
                    <a:lnT>
                      <a:noFill/>
                    </a:lnT>
                    <a:lnB>
                      <a:noFill/>
                    </a:lnB>
                    <a:lnTlToBr>
                      <a:noFill/>
                    </a:lnTlToBr>
                    <a:lnBlToTr>
                      <a:noFill/>
                    </a:lnBlToTr>
                    <a:solidFill>
                      <a:srgbClr val="EAF0F1"/>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altLang="zh-CN" sz="20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TCP</a:t>
                      </a:r>
                      <a:endParaRPr kumimoji="0" lang="en-US" altLang="zh-CN" sz="2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0" marB="0" horzOverflow="overflow">
                    <a:lnL>
                      <a:noFill/>
                    </a:lnL>
                    <a:lnR>
                      <a:noFill/>
                    </a:lnR>
                    <a:lnT>
                      <a:noFill/>
                    </a:lnT>
                    <a:lnB>
                      <a:noFill/>
                    </a:lnB>
                    <a:lnTlToBr>
                      <a:noFill/>
                    </a:lnTlToBr>
                    <a:lnBlToTr>
                      <a:noFill/>
                    </a:lnBlToTr>
                    <a:solidFill>
                      <a:srgbClr val="EAF0F1"/>
                    </a:solidFill>
                  </a:tcPr>
                </a:tc>
                <a:extLst>
                  <a:ext uri="{0D108BD9-81ED-4DB2-BD59-A6C34878D82A}">
                    <a16:rowId xmlns:a16="http://schemas.microsoft.com/office/drawing/2014/main" val="10003"/>
                  </a:ext>
                </a:extLst>
              </a:tr>
              <a:tr h="495262">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altLang="zh-CN" sz="20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FTP</a:t>
                      </a:r>
                      <a:endParaRPr kumimoji="0" lang="en-US" altLang="zh-CN" sz="2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0" marB="0" horzOverflow="overflow">
                    <a:lnL>
                      <a:noFill/>
                    </a:lnL>
                    <a:lnR>
                      <a:noFill/>
                    </a:lnR>
                    <a:lnT>
                      <a:noFill/>
                    </a:lnT>
                    <a:lnB>
                      <a:noFill/>
                    </a:lnB>
                    <a:lnTlToBr>
                      <a:noFill/>
                    </a:lnTlToBr>
                    <a:lnBlToTr>
                      <a:noFill/>
                    </a:lnBlToTr>
                    <a:solidFill>
                      <a:srgbClr val="EAF0F1"/>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altLang="zh-CN" sz="20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FTP</a:t>
                      </a:r>
                      <a:endParaRPr kumimoji="0" lang="en-US" altLang="zh-CN" sz="2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0" marB="0" horzOverflow="overflow">
                    <a:lnL>
                      <a:noFill/>
                    </a:lnL>
                    <a:lnR>
                      <a:noFill/>
                    </a:lnR>
                    <a:lnT>
                      <a:noFill/>
                    </a:lnT>
                    <a:lnB>
                      <a:noFill/>
                    </a:lnB>
                    <a:lnTlToBr>
                      <a:noFill/>
                    </a:lnTlToBr>
                    <a:lnBlToTr>
                      <a:noFill/>
                    </a:lnBlToTr>
                    <a:solidFill>
                      <a:srgbClr val="EAF0F1"/>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TCP</a:t>
                      </a:r>
                      <a:endParaRPr kumimoji="0"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0" marB="0" horzOverflow="overflow">
                    <a:lnL>
                      <a:noFill/>
                    </a:lnL>
                    <a:lnR>
                      <a:noFill/>
                    </a:lnR>
                    <a:lnT>
                      <a:noFill/>
                    </a:lnT>
                    <a:lnB>
                      <a:noFill/>
                    </a:lnB>
                    <a:lnTlToBr>
                      <a:noFill/>
                    </a:lnTlToBr>
                    <a:lnBlToTr>
                      <a:noFill/>
                    </a:lnBlToTr>
                    <a:solidFill>
                      <a:srgbClr val="EAF0F1"/>
                    </a:solidFill>
                  </a:tcPr>
                </a:tc>
                <a:extLst>
                  <a:ext uri="{0D108BD9-81ED-4DB2-BD59-A6C34878D82A}">
                    <a16:rowId xmlns:a16="http://schemas.microsoft.com/office/drawing/2014/main" val="10004"/>
                  </a:ext>
                </a:extLst>
              </a:tr>
              <a:tr h="495262">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DNS</a:t>
                      </a:r>
                      <a:endParaRPr kumimoji="0"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0" marB="0" horzOverflow="overflow">
                    <a:lnL>
                      <a:noFill/>
                    </a:lnL>
                    <a:lnR>
                      <a:noFill/>
                    </a:lnR>
                    <a:lnT>
                      <a:noFill/>
                    </a:lnT>
                    <a:lnB>
                      <a:noFill/>
                    </a:lnB>
                    <a:lnTlToBr>
                      <a:noFill/>
                    </a:lnTlToBr>
                    <a:lnBlToTr>
                      <a:noFill/>
                    </a:lnBlToTr>
                    <a:solidFill>
                      <a:srgbClr val="EAF0F1"/>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altLang="zh-CN" sz="20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DNS</a:t>
                      </a:r>
                      <a:endParaRPr kumimoji="0" lang="en-US" altLang="zh-CN" sz="2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0" marB="0" horzOverflow="overflow">
                    <a:lnL>
                      <a:noFill/>
                    </a:lnL>
                    <a:lnR>
                      <a:noFill/>
                    </a:lnR>
                    <a:lnT>
                      <a:noFill/>
                    </a:lnT>
                    <a:lnB>
                      <a:noFill/>
                    </a:lnB>
                    <a:lnTlToBr>
                      <a:noFill/>
                    </a:lnTlToBr>
                    <a:lnBlToTr>
                      <a:noFill/>
                    </a:lnBlToTr>
                    <a:solidFill>
                      <a:srgbClr val="EAF0F1"/>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UDP</a:t>
                      </a:r>
                      <a:r>
                        <a:rPr kumimoji="0" lang="zh-CN" altLang="en-US"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或</a:t>
                      </a:r>
                      <a:r>
                        <a:rPr kumimoji="0"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TCP</a:t>
                      </a:r>
                      <a:endParaRPr kumimoji="0"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0" marB="0" horzOverflow="overflow">
                    <a:lnL>
                      <a:noFill/>
                    </a:lnL>
                    <a:lnR>
                      <a:noFill/>
                    </a:lnR>
                    <a:lnT>
                      <a:noFill/>
                    </a:lnT>
                    <a:lnB>
                      <a:noFill/>
                    </a:lnB>
                    <a:lnTlToBr>
                      <a:noFill/>
                    </a:lnTlToBr>
                    <a:lnBlToTr>
                      <a:noFill/>
                    </a:lnBlToTr>
                    <a:solidFill>
                      <a:srgbClr val="EAF0F1"/>
                    </a:solidFill>
                  </a:tcPr>
                </a:tc>
                <a:extLst>
                  <a:ext uri="{0D108BD9-81ED-4DB2-BD59-A6C34878D82A}">
                    <a16:rowId xmlns:a16="http://schemas.microsoft.com/office/drawing/2014/main" val="10005"/>
                  </a:ext>
                </a:extLst>
              </a:tr>
              <a:tr h="495262">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altLang="zh-CN" sz="20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DHCP</a:t>
                      </a:r>
                      <a:endParaRPr kumimoji="0" lang="en-US" altLang="zh-CN" sz="2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0" marB="0" horzOverflow="overflow">
                    <a:lnL>
                      <a:noFill/>
                    </a:lnL>
                    <a:lnR>
                      <a:noFill/>
                    </a:lnR>
                    <a:lnT>
                      <a:noFill/>
                    </a:lnT>
                    <a:lnB>
                      <a:noFill/>
                    </a:lnB>
                    <a:lnTlToBr>
                      <a:noFill/>
                    </a:lnTlToBr>
                    <a:lnBlToTr>
                      <a:noFill/>
                    </a:lnBlToTr>
                    <a:solidFill>
                      <a:srgbClr val="EAF0F1"/>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altLang="zh-CN" sz="20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DHCP</a:t>
                      </a:r>
                      <a:endParaRPr kumimoji="0" lang="en-US" altLang="zh-CN" sz="2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0" marB="0" horzOverflow="overflow">
                    <a:lnL>
                      <a:noFill/>
                    </a:lnL>
                    <a:lnR>
                      <a:noFill/>
                    </a:lnR>
                    <a:lnT>
                      <a:noFill/>
                    </a:lnT>
                    <a:lnB>
                      <a:noFill/>
                    </a:lnB>
                    <a:lnTlToBr>
                      <a:noFill/>
                    </a:lnTlToBr>
                    <a:lnBlToTr>
                      <a:noFill/>
                    </a:lnBlToTr>
                    <a:solidFill>
                      <a:srgbClr val="EAF0F1"/>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altLang="zh-CN" sz="20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UDP</a:t>
                      </a:r>
                      <a:endParaRPr kumimoji="0" lang="en-US" altLang="zh-CN" sz="2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0" marB="0" horzOverflow="overflow">
                    <a:lnL>
                      <a:noFill/>
                    </a:lnL>
                    <a:lnR>
                      <a:noFill/>
                    </a:lnR>
                    <a:lnT>
                      <a:noFill/>
                    </a:lnT>
                    <a:lnB>
                      <a:noFill/>
                    </a:lnB>
                    <a:lnTlToBr>
                      <a:noFill/>
                    </a:lnTlToBr>
                    <a:lnBlToTr>
                      <a:noFill/>
                    </a:lnBlToTr>
                    <a:solidFill>
                      <a:srgbClr val="EAF0F1"/>
                    </a:solidFill>
                  </a:tcPr>
                </a:tc>
                <a:extLst>
                  <a:ext uri="{0D108BD9-81ED-4DB2-BD59-A6C34878D82A}">
                    <a16:rowId xmlns:a16="http://schemas.microsoft.com/office/drawing/2014/main" val="10006"/>
                  </a:ext>
                </a:extLst>
              </a:tr>
              <a:tr h="495262">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altLang="zh-CN" sz="20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VoIP</a:t>
                      </a:r>
                      <a:endParaRPr kumimoji="0" lang="en-US" altLang="zh-CN" sz="2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0" marB="0"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EAF0F1"/>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Net2phone</a:t>
                      </a:r>
                      <a:endParaRPr kumimoji="0"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0" marB="0"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EAF0F1"/>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altLang="zh-CN" sz="20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UDP</a:t>
                      </a:r>
                      <a:endParaRPr kumimoji="0" lang="en-US" altLang="zh-CN" sz="2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0" marB="0"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EAF0F1"/>
                    </a:solidFill>
                  </a:tcPr>
                </a:tc>
                <a:extLst>
                  <a:ext uri="{0D108BD9-81ED-4DB2-BD59-A6C34878D82A}">
                    <a16:rowId xmlns:a16="http://schemas.microsoft.com/office/drawing/2014/main" val="10007"/>
                  </a:ext>
                </a:extLst>
              </a:tr>
            </a:tbl>
          </a:graphicData>
        </a:graphic>
      </p:graphicFrame>
      <p:sp>
        <p:nvSpPr>
          <p:cNvPr id="30750" name="内容占位符 4">
            <a:extLst>
              <a:ext uri="{FF2B5EF4-FFF2-40B4-BE49-F238E27FC236}">
                <a16:creationId xmlns:a16="http://schemas.microsoft.com/office/drawing/2014/main" id="{E21641D5-4F35-BAFE-BB0F-800C862B316A}"/>
              </a:ext>
            </a:extLst>
          </p:cNvPr>
          <p:cNvSpPr>
            <a:spLocks noGrp="1"/>
          </p:cNvSpPr>
          <p:nvPr>
            <p:ph idx="1"/>
          </p:nvPr>
        </p:nvSpPr>
        <p:spPr bwMode="auto">
          <a:xfrm>
            <a:off x="250825" y="1341438"/>
            <a:ext cx="8229600" cy="1079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buFont typeface="Wingdings" panose="05000000000000000000" pitchFamily="2" charset="2"/>
              <a:buNone/>
            </a:pPr>
            <a:r>
              <a:rPr lang="en-US" altLang="zh-CN" sz="2400">
                <a:solidFill>
                  <a:srgbClr val="19435A"/>
                </a:solidFill>
                <a:latin typeface="Times New Roman" panose="02020603050405020304" pitchFamily="18" charset="0"/>
                <a:cs typeface="Times New Roman" panose="02020603050405020304" pitchFamily="18" charset="0"/>
              </a:rPr>
              <a:t>3.2 </a:t>
            </a:r>
            <a:r>
              <a:rPr lang="zh-CN" altLang="en-US" sz="2400">
                <a:solidFill>
                  <a:srgbClr val="19435A"/>
                </a:solidFill>
                <a:latin typeface="Times New Roman" panose="02020603050405020304" pitchFamily="18" charset="0"/>
                <a:ea typeface="宋体" panose="02010600030101010101" pitchFamily="2" charset="-122"/>
              </a:rPr>
              <a:t>应用层协议与传输层协议的关系</a:t>
            </a:r>
            <a:r>
              <a:rPr lang="zh-CN" altLang="en-US" sz="2400">
                <a:solidFill>
                  <a:srgbClr val="F5F7F8"/>
                </a:solidFill>
                <a:ea typeface="宋体" panose="02010600030101010101" pitchFamily="2" charset="-122"/>
              </a:rPr>
              <a:t>的关系</a:t>
            </a:r>
            <a:endParaRPr lang="en-US" altLang="zh-CN" sz="2400">
              <a:solidFill>
                <a:srgbClr val="F5F7F8"/>
              </a:solidFill>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下箭头 4">
            <a:extLst>
              <a:ext uri="{FF2B5EF4-FFF2-40B4-BE49-F238E27FC236}">
                <a16:creationId xmlns:a16="http://schemas.microsoft.com/office/drawing/2014/main" id="{3C3EF92E-A51A-F982-3794-5F79B6EEDDDB}"/>
              </a:ext>
            </a:extLst>
          </p:cNvPr>
          <p:cNvSpPr/>
          <p:nvPr/>
        </p:nvSpPr>
        <p:spPr bwMode="auto">
          <a:xfrm>
            <a:off x="5688013" y="4084638"/>
            <a:ext cx="334962" cy="431800"/>
          </a:xfrm>
          <a:prstGeom prst="downArrow">
            <a:avLst>
              <a:gd name="adj1" fmla="val 44114"/>
              <a:gd name="adj2" fmla="val 32844"/>
            </a:avLst>
          </a:prstGeom>
          <a:solidFill>
            <a:srgbClr val="E8EEF7"/>
          </a:solidFill>
          <a:ln>
            <a:solidFill>
              <a:schemeClr val="bg1">
                <a:lumMod val="65000"/>
              </a:schemeClr>
            </a:solidFill>
          </a:ln>
          <a:effectLst/>
        </p:spPr>
        <p:txBody>
          <a:bodyPr anchor="ctr"/>
          <a:lstStyle/>
          <a:p>
            <a:pPr eaLnBrk="1" hangingPunct="1">
              <a:defRPr/>
            </a:pPr>
            <a:endParaRPr lang="en-US" sz="2400">
              <a:latin typeface="Arial" charset="0"/>
            </a:endParaRPr>
          </a:p>
        </p:txBody>
      </p:sp>
      <p:sp>
        <p:nvSpPr>
          <p:cNvPr id="31747" name="内容占位符 4">
            <a:extLst>
              <a:ext uri="{FF2B5EF4-FFF2-40B4-BE49-F238E27FC236}">
                <a16:creationId xmlns:a16="http://schemas.microsoft.com/office/drawing/2014/main" id="{BB65965F-5D3E-9D5F-99F9-99B8BCE11547}"/>
              </a:ext>
            </a:extLst>
          </p:cNvPr>
          <p:cNvSpPr>
            <a:spLocks noGrp="1"/>
          </p:cNvSpPr>
          <p:nvPr>
            <p:ph idx="1"/>
          </p:nvPr>
        </p:nvSpPr>
        <p:spPr bwMode="auto">
          <a:xfrm>
            <a:off x="250825" y="1054100"/>
            <a:ext cx="8229600" cy="2374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buFont typeface="Wingdings" panose="05000000000000000000" pitchFamily="2" charset="2"/>
              <a:buNone/>
            </a:pPr>
            <a:r>
              <a:rPr lang="en-US" altLang="zh-CN" sz="2400" dirty="0">
                <a:solidFill>
                  <a:srgbClr val="19435A"/>
                </a:solidFill>
                <a:latin typeface="Times New Roman" panose="02020603050405020304" pitchFamily="18" charset="0"/>
                <a:cs typeface="Times New Roman" panose="02020603050405020304" pitchFamily="18" charset="0"/>
              </a:rPr>
              <a:t>3.2 </a:t>
            </a:r>
            <a:r>
              <a:rPr lang="zh-CN" altLang="en-US" sz="2400" dirty="0">
                <a:solidFill>
                  <a:srgbClr val="19435A"/>
                </a:solidFill>
                <a:latin typeface="Times New Roman" panose="02020603050405020304" pitchFamily="18" charset="0"/>
                <a:ea typeface="宋体" panose="02010600030101010101" pitchFamily="2" charset="-122"/>
              </a:rPr>
              <a:t>网络环境中的应用进程标识</a:t>
            </a:r>
            <a:endParaRPr lang="en-US" altLang="zh-CN" sz="2400" dirty="0">
              <a:solidFill>
                <a:srgbClr val="19435A"/>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None/>
            </a:pPr>
            <a:r>
              <a:rPr lang="zh-CN" altLang="en-US" sz="2000" dirty="0">
                <a:solidFill>
                  <a:schemeClr val="tx2"/>
                </a:solidFill>
                <a:latin typeface="Times New Roman" panose="02020603050405020304" pitchFamily="18" charset="0"/>
                <a:ea typeface="宋体" panose="02010600030101010101" pitchFamily="2" charset="-122"/>
              </a:rPr>
              <a:t>网络环境中的进程识别</a:t>
            </a:r>
            <a:endParaRPr lang="en-US" altLang="zh-CN" sz="2000" dirty="0">
              <a:solidFill>
                <a:schemeClr val="tx2"/>
              </a:solidFill>
              <a:latin typeface="Times New Roman" panose="02020603050405020304" pitchFamily="18" charset="0"/>
              <a:ea typeface="宋体" panose="02010600030101010101" pitchFamily="2" charset="-122"/>
            </a:endParaRPr>
          </a:p>
          <a:p>
            <a:pPr>
              <a:lnSpc>
                <a:spcPct val="150000"/>
              </a:lnSpc>
              <a:buFont typeface="Wingdings" panose="05000000000000000000" pitchFamily="2" charset="2"/>
              <a:buNone/>
            </a:pPr>
            <a:r>
              <a:rPr lang="zh-CN" altLang="en-US" sz="20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套接字： </a:t>
            </a:r>
            <a:r>
              <a:rPr lang="en-US" altLang="zh-CN" sz="20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IP</a:t>
            </a:r>
            <a:r>
              <a:rPr lang="zh-CN" altLang="en-US" sz="20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地址</a:t>
            </a:r>
            <a:r>
              <a:rPr lang="en-US" altLang="zh-CN" sz="20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端口号</a:t>
            </a:r>
            <a:endParaRPr lang="en-US" altLang="zh-CN" sz="2000" dirty="0">
              <a:solidFill>
                <a:schemeClr val="tx2"/>
              </a:solidFill>
              <a:latin typeface="Times New Roman" panose="02020603050405020304" pitchFamily="18" charset="0"/>
              <a:cs typeface="Times New Roman" panose="02020603050405020304" pitchFamily="18" charset="0"/>
            </a:endParaRPr>
          </a:p>
          <a:p>
            <a:pPr>
              <a:lnSpc>
                <a:spcPct val="150000"/>
              </a:lnSpc>
              <a:buFont typeface="Wingdings 2" panose="05020102010507070707" pitchFamily="18" charset="2"/>
              <a:buNone/>
            </a:pPr>
            <a:r>
              <a:rPr lang="zh-CN" altLang="en-US" sz="2000" dirty="0">
                <a:solidFill>
                  <a:schemeClr val="tx2"/>
                </a:solidFill>
                <a:latin typeface="Times New Roman" panose="02020603050405020304" pitchFamily="18" charset="0"/>
                <a:ea typeface="宋体" panose="02010600030101010101" pitchFamily="2" charset="-122"/>
              </a:rPr>
              <a:t>进程标识五元组：</a:t>
            </a:r>
            <a:endParaRPr lang="en-US" altLang="zh-CN" sz="2000" dirty="0">
              <a:solidFill>
                <a:schemeClr val="tx2"/>
              </a:solidFill>
              <a:latin typeface="Times New Roman" panose="02020603050405020304" pitchFamily="18" charset="0"/>
              <a:cs typeface="Times New Roman" panose="02020603050405020304" pitchFamily="18" charset="0"/>
            </a:endParaRPr>
          </a:p>
          <a:p>
            <a:pPr algn="ctr">
              <a:lnSpc>
                <a:spcPct val="150000"/>
              </a:lnSpc>
              <a:buFont typeface="Wingdings 2" panose="05020102010507070707" pitchFamily="18" charset="2"/>
              <a:buNone/>
            </a:pPr>
            <a:r>
              <a:rPr lang="zh-CN" altLang="en-US" sz="2400" b="0" dirty="0">
                <a:solidFill>
                  <a:schemeClr val="tx2"/>
                </a:solidFill>
                <a:latin typeface="楷体" panose="02010609060101010101" pitchFamily="49" charset="-122"/>
                <a:ea typeface="楷体" panose="02010609060101010101" pitchFamily="49" charset="-122"/>
              </a:rPr>
              <a:t>协议、本地地址、本地端口、远程地址、远程端口号</a:t>
            </a:r>
            <a:endParaRPr lang="en-US" altLang="zh-CN" sz="2400" b="0" dirty="0">
              <a:solidFill>
                <a:schemeClr val="tx2"/>
              </a:solidFill>
              <a:latin typeface="楷体" panose="02010609060101010101" pitchFamily="49" charset="-122"/>
              <a:ea typeface="楷体" panose="02010609060101010101" pitchFamily="49" charset="-122"/>
            </a:endParaRPr>
          </a:p>
        </p:txBody>
      </p:sp>
      <p:sp>
        <p:nvSpPr>
          <p:cNvPr id="31748" name="Rectangle 2">
            <a:extLst>
              <a:ext uri="{FF2B5EF4-FFF2-40B4-BE49-F238E27FC236}">
                <a16:creationId xmlns:a16="http://schemas.microsoft.com/office/drawing/2014/main" id="{12674C30-DB90-B68F-9D93-4BF57F1CFAF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49" name="Rectangle 4">
            <a:extLst>
              <a:ext uri="{FF2B5EF4-FFF2-40B4-BE49-F238E27FC236}">
                <a16:creationId xmlns:a16="http://schemas.microsoft.com/office/drawing/2014/main" id="{52C32D32-824A-DB87-7B8D-35EA83C90EB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0" name="Rectangle 4">
            <a:extLst>
              <a:ext uri="{FF2B5EF4-FFF2-40B4-BE49-F238E27FC236}">
                <a16:creationId xmlns:a16="http://schemas.microsoft.com/office/drawing/2014/main" id="{1D98A045-AC39-204D-AE16-EDED5CD40B6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1" name="Rectangle 4">
            <a:extLst>
              <a:ext uri="{FF2B5EF4-FFF2-40B4-BE49-F238E27FC236}">
                <a16:creationId xmlns:a16="http://schemas.microsoft.com/office/drawing/2014/main" id="{4CD24EFB-2F43-404F-400E-00024828DB0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2" name="Rectangle 4">
            <a:extLst>
              <a:ext uri="{FF2B5EF4-FFF2-40B4-BE49-F238E27FC236}">
                <a16:creationId xmlns:a16="http://schemas.microsoft.com/office/drawing/2014/main" id="{84C17EFD-5440-FA46-85EE-B38DEFCA843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1753" name="Object 3">
            <a:extLst>
              <a:ext uri="{FF2B5EF4-FFF2-40B4-BE49-F238E27FC236}">
                <a16:creationId xmlns:a16="http://schemas.microsoft.com/office/drawing/2014/main" id="{DB8E221C-0596-7CA2-787D-F538638D6FD2}"/>
              </a:ext>
            </a:extLst>
          </p:cNvPr>
          <p:cNvGraphicFramePr>
            <a:graphicFrameLocks noChangeAspect="1"/>
          </p:cNvGraphicFramePr>
          <p:nvPr/>
        </p:nvGraphicFramePr>
        <p:xfrm>
          <a:off x="323850" y="3644900"/>
          <a:ext cx="3971925" cy="1871663"/>
        </p:xfrm>
        <a:graphic>
          <a:graphicData uri="http://schemas.openxmlformats.org/presentationml/2006/ole">
            <mc:AlternateContent xmlns:mc="http://schemas.openxmlformats.org/markup-compatibility/2006">
              <mc:Choice xmlns:v="urn:schemas-microsoft-com:vml" Requires="v">
                <p:oleObj name="Visio" r:id="rId3" imgW="2336800" imgH="1104900" progId="Visio.Drawing.11">
                  <p:embed/>
                </p:oleObj>
              </mc:Choice>
              <mc:Fallback>
                <p:oleObj name="Visio" r:id="rId3" imgW="2336800" imgH="1104900" progId="Visio.Drawing.11">
                  <p:embed/>
                  <p:pic>
                    <p:nvPicPr>
                      <p:cNvPr id="31753" name="Object 3">
                        <a:extLst>
                          <a:ext uri="{FF2B5EF4-FFF2-40B4-BE49-F238E27FC236}">
                            <a16:creationId xmlns:a16="http://schemas.microsoft.com/office/drawing/2014/main" id="{DB8E221C-0596-7CA2-787D-F538638D6F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3644900"/>
                        <a:ext cx="3971925"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矩形 3">
            <a:extLst>
              <a:ext uri="{FF2B5EF4-FFF2-40B4-BE49-F238E27FC236}">
                <a16:creationId xmlns:a16="http://schemas.microsoft.com/office/drawing/2014/main" id="{A44E8E4B-143F-4394-917E-B73BE72AC418}"/>
              </a:ext>
            </a:extLst>
          </p:cNvPr>
          <p:cNvSpPr/>
          <p:nvPr/>
        </p:nvSpPr>
        <p:spPr bwMode="auto">
          <a:xfrm>
            <a:off x="5292725" y="3716338"/>
            <a:ext cx="1228725" cy="431800"/>
          </a:xfrm>
          <a:prstGeom prst="rect">
            <a:avLst/>
          </a:prstGeom>
          <a:solidFill>
            <a:srgbClr val="C8D6E6"/>
          </a:solidFill>
          <a:ln w="6350">
            <a:solidFill>
              <a:schemeClr val="bg1">
                <a:lumMod val="50000"/>
              </a:schemeClr>
            </a:solidFill>
          </a:ln>
          <a:effectLst/>
        </p:spPr>
        <p:txBody>
          <a:bodyPr anchor="ctr"/>
          <a:lstStyle/>
          <a:p>
            <a:pPr eaLnBrk="1" hangingPunct="1">
              <a:defRPr/>
            </a:pPr>
            <a:r>
              <a:rPr lang="en-US" altLang="zh-CN" sz="1400" dirty="0">
                <a:solidFill>
                  <a:schemeClr val="tx2">
                    <a:lumMod val="85000"/>
                    <a:lumOff val="15000"/>
                  </a:schemeClr>
                </a:solidFill>
                <a:latin typeface="Arial" charset="0"/>
              </a:rPr>
              <a:t>172.125.1.1</a:t>
            </a:r>
            <a:endParaRPr lang="en-US" sz="1400" dirty="0">
              <a:solidFill>
                <a:schemeClr val="tx2">
                  <a:lumMod val="85000"/>
                  <a:lumOff val="15000"/>
                </a:schemeClr>
              </a:solidFill>
              <a:latin typeface="Arial" charset="0"/>
            </a:endParaRPr>
          </a:p>
        </p:txBody>
      </p:sp>
      <p:sp>
        <p:nvSpPr>
          <p:cNvPr id="14" name="下箭头 13">
            <a:extLst>
              <a:ext uri="{FF2B5EF4-FFF2-40B4-BE49-F238E27FC236}">
                <a16:creationId xmlns:a16="http://schemas.microsoft.com/office/drawing/2014/main" id="{1A845968-91F3-B916-271F-1272B86F69F6}"/>
              </a:ext>
            </a:extLst>
          </p:cNvPr>
          <p:cNvSpPr/>
          <p:nvPr/>
        </p:nvSpPr>
        <p:spPr bwMode="auto">
          <a:xfrm>
            <a:off x="6980238" y="4097338"/>
            <a:ext cx="336550" cy="431800"/>
          </a:xfrm>
          <a:prstGeom prst="downArrow">
            <a:avLst>
              <a:gd name="adj1" fmla="val 44114"/>
              <a:gd name="adj2" fmla="val 32844"/>
            </a:avLst>
          </a:prstGeom>
          <a:solidFill>
            <a:srgbClr val="E8EEF7"/>
          </a:solidFill>
          <a:ln>
            <a:solidFill>
              <a:schemeClr val="bg1">
                <a:lumMod val="65000"/>
              </a:schemeClr>
            </a:solidFill>
          </a:ln>
          <a:effectLst/>
        </p:spPr>
        <p:txBody>
          <a:bodyPr anchor="ctr"/>
          <a:lstStyle/>
          <a:p>
            <a:pPr eaLnBrk="1" hangingPunct="1">
              <a:defRPr/>
            </a:pPr>
            <a:endParaRPr lang="en-US" sz="2400">
              <a:latin typeface="Arial" charset="0"/>
            </a:endParaRPr>
          </a:p>
        </p:txBody>
      </p:sp>
      <p:sp>
        <p:nvSpPr>
          <p:cNvPr id="15" name="矩形 14">
            <a:extLst>
              <a:ext uri="{FF2B5EF4-FFF2-40B4-BE49-F238E27FC236}">
                <a16:creationId xmlns:a16="http://schemas.microsoft.com/office/drawing/2014/main" id="{839BF701-CDFA-8DB1-F28F-48A18ADF7408}"/>
              </a:ext>
            </a:extLst>
          </p:cNvPr>
          <p:cNvSpPr/>
          <p:nvPr/>
        </p:nvSpPr>
        <p:spPr bwMode="auto">
          <a:xfrm>
            <a:off x="6732588" y="3716338"/>
            <a:ext cx="839787" cy="431800"/>
          </a:xfrm>
          <a:prstGeom prst="rect">
            <a:avLst/>
          </a:prstGeom>
          <a:solidFill>
            <a:srgbClr val="C8D6E6"/>
          </a:solidFill>
          <a:ln w="6350">
            <a:solidFill>
              <a:schemeClr val="bg1">
                <a:lumMod val="50000"/>
              </a:schemeClr>
            </a:solidFill>
          </a:ln>
          <a:effectLst/>
        </p:spPr>
        <p:txBody>
          <a:bodyPr anchor="ctr"/>
          <a:lstStyle/>
          <a:p>
            <a:pPr algn="ctr" eaLnBrk="1" hangingPunct="1">
              <a:defRPr/>
            </a:pPr>
            <a:r>
              <a:rPr lang="en-US" altLang="zh-CN" sz="1400" dirty="0">
                <a:solidFill>
                  <a:schemeClr val="tx2">
                    <a:lumMod val="85000"/>
                    <a:lumOff val="15000"/>
                  </a:schemeClr>
                </a:solidFill>
                <a:latin typeface="Arial" charset="0"/>
              </a:rPr>
              <a:t>80</a:t>
            </a:r>
            <a:endParaRPr lang="en-US" sz="1400" dirty="0">
              <a:solidFill>
                <a:schemeClr val="tx2">
                  <a:lumMod val="85000"/>
                  <a:lumOff val="15000"/>
                </a:schemeClr>
              </a:solidFill>
              <a:latin typeface="Arial" charset="0"/>
            </a:endParaRPr>
          </a:p>
        </p:txBody>
      </p:sp>
      <p:sp>
        <p:nvSpPr>
          <p:cNvPr id="16" name="矩形 15">
            <a:extLst>
              <a:ext uri="{FF2B5EF4-FFF2-40B4-BE49-F238E27FC236}">
                <a16:creationId xmlns:a16="http://schemas.microsoft.com/office/drawing/2014/main" id="{D733ABAA-965D-82A6-4020-61BE45A6009E}"/>
              </a:ext>
            </a:extLst>
          </p:cNvPr>
          <p:cNvSpPr/>
          <p:nvPr/>
        </p:nvSpPr>
        <p:spPr bwMode="auto">
          <a:xfrm>
            <a:off x="5072063" y="4506913"/>
            <a:ext cx="2884487" cy="433387"/>
          </a:xfrm>
          <a:prstGeom prst="rect">
            <a:avLst/>
          </a:prstGeom>
          <a:solidFill>
            <a:schemeClr val="bg1"/>
          </a:solidFill>
          <a:ln w="6350">
            <a:solidFill>
              <a:schemeClr val="bg1">
                <a:lumMod val="50000"/>
              </a:schemeClr>
            </a:solidFill>
          </a:ln>
          <a:effectLst/>
        </p:spPr>
        <p:txBody>
          <a:bodyPr anchor="ctr"/>
          <a:lstStyle/>
          <a:p>
            <a:pPr eaLnBrk="1" hangingPunct="1">
              <a:defRPr/>
            </a:pPr>
            <a:r>
              <a:rPr lang="en-US" altLang="zh-CN" sz="1400" dirty="0">
                <a:solidFill>
                  <a:schemeClr val="tx2">
                    <a:lumMod val="85000"/>
                    <a:lumOff val="15000"/>
                  </a:schemeClr>
                </a:solidFill>
                <a:latin typeface="Arial" charset="0"/>
              </a:rPr>
              <a:t>      172.125.1.1            80</a:t>
            </a:r>
            <a:endParaRPr lang="en-US" sz="1400" dirty="0">
              <a:solidFill>
                <a:schemeClr val="tx2">
                  <a:lumMod val="85000"/>
                  <a:lumOff val="15000"/>
                </a:schemeClr>
              </a:solidFill>
              <a:latin typeface="Arial" charset="0"/>
            </a:endParaRPr>
          </a:p>
        </p:txBody>
      </p:sp>
      <p:sp>
        <p:nvSpPr>
          <p:cNvPr id="7" name="矩形 6">
            <a:extLst>
              <a:ext uri="{FF2B5EF4-FFF2-40B4-BE49-F238E27FC236}">
                <a16:creationId xmlns:a16="http://schemas.microsoft.com/office/drawing/2014/main" id="{6A7E9973-8E70-1BA6-6966-EF765FD66C93}"/>
              </a:ext>
            </a:extLst>
          </p:cNvPr>
          <p:cNvSpPr/>
          <p:nvPr/>
        </p:nvSpPr>
        <p:spPr>
          <a:xfrm>
            <a:off x="5302250" y="5072063"/>
            <a:ext cx="2860675" cy="307975"/>
          </a:xfrm>
          <a:prstGeom prst="rect">
            <a:avLst/>
          </a:prstGeom>
        </p:spPr>
        <p:txBody>
          <a:bodyPr wrap="none">
            <a:spAutoFit/>
          </a:bodyPr>
          <a:lstStyle/>
          <a:p>
            <a:pPr eaLnBrk="1" hangingPunct="1">
              <a:defRPr/>
            </a:pPr>
            <a:r>
              <a:rPr lang="zh-CN" altLang="en-US" sz="1400" dirty="0">
                <a:solidFill>
                  <a:schemeClr val="tx2">
                    <a:lumMod val="85000"/>
                    <a:lumOff val="15000"/>
                  </a:schemeClr>
                </a:solidFill>
              </a:rPr>
              <a:t>图</a:t>
            </a:r>
            <a:r>
              <a:rPr lang="en-US" altLang="zh-CN" sz="1400" dirty="0">
                <a:solidFill>
                  <a:schemeClr val="tx2">
                    <a:lumMod val="85000"/>
                    <a:lumOff val="15000"/>
                  </a:schemeClr>
                </a:solidFill>
              </a:rPr>
              <a:t>5-8 </a:t>
            </a:r>
            <a:r>
              <a:rPr lang="zh-CN" altLang="en-US" sz="1400" dirty="0">
                <a:solidFill>
                  <a:schemeClr val="tx2">
                    <a:lumMod val="85000"/>
                    <a:lumOff val="15000"/>
                  </a:schemeClr>
                </a:solidFill>
              </a:rPr>
              <a:t>五元组结构的另外两元信息</a:t>
            </a:r>
            <a:endParaRPr lang="en-US" sz="1400" dirty="0">
              <a:solidFill>
                <a:schemeClr val="tx2">
                  <a:lumMod val="85000"/>
                  <a:lumOff val="15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内容占位符 4">
            <a:extLst>
              <a:ext uri="{FF2B5EF4-FFF2-40B4-BE49-F238E27FC236}">
                <a16:creationId xmlns:a16="http://schemas.microsoft.com/office/drawing/2014/main" id="{7E1892B5-96FB-63F1-78FD-046D5CB473B0}"/>
              </a:ext>
            </a:extLst>
          </p:cNvPr>
          <p:cNvSpPr>
            <a:spLocks noGrp="1"/>
          </p:cNvSpPr>
          <p:nvPr>
            <p:ph idx="1"/>
          </p:nvPr>
        </p:nvSpPr>
        <p:spPr bwMode="auto">
          <a:xfrm>
            <a:off x="250825" y="1341438"/>
            <a:ext cx="8229600" cy="1079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buFont typeface="Wingdings" panose="05000000000000000000" pitchFamily="2" charset="2"/>
              <a:buNone/>
            </a:pPr>
            <a:r>
              <a:rPr lang="en-US" altLang="zh-CN" sz="2400">
                <a:solidFill>
                  <a:srgbClr val="19435A"/>
                </a:solidFill>
                <a:latin typeface="Times New Roman" panose="02020603050405020304" pitchFamily="18" charset="0"/>
                <a:cs typeface="Times New Roman" panose="02020603050405020304" pitchFamily="18" charset="0"/>
              </a:rPr>
              <a:t>3.2 </a:t>
            </a:r>
            <a:r>
              <a:rPr lang="zh-CN" altLang="en-US" sz="2400">
                <a:solidFill>
                  <a:srgbClr val="19435A"/>
                </a:solidFill>
                <a:latin typeface="Times New Roman" panose="02020603050405020304" pitchFamily="18" charset="0"/>
                <a:ea typeface="宋体" panose="02010600030101010101" pitchFamily="2" charset="-122"/>
              </a:rPr>
              <a:t>传输层协议特点与比较</a:t>
            </a:r>
            <a:r>
              <a:rPr lang="zh-CN" altLang="en-US" sz="2400">
                <a:solidFill>
                  <a:srgbClr val="F5F7F8"/>
                </a:solidFill>
                <a:ea typeface="宋体" panose="02010600030101010101" pitchFamily="2" charset="-122"/>
              </a:rPr>
              <a:t>的关系</a:t>
            </a:r>
            <a:endParaRPr lang="en-US" altLang="zh-CN" sz="2400">
              <a:solidFill>
                <a:srgbClr val="F5F7F8"/>
              </a:solidFill>
              <a:ea typeface="宋体" panose="02010600030101010101" pitchFamily="2" charset="-122"/>
            </a:endParaRPr>
          </a:p>
        </p:txBody>
      </p:sp>
      <p:sp>
        <p:nvSpPr>
          <p:cNvPr id="35843" name="Rectangle 2">
            <a:extLst>
              <a:ext uri="{FF2B5EF4-FFF2-40B4-BE49-F238E27FC236}">
                <a16:creationId xmlns:a16="http://schemas.microsoft.com/office/drawing/2014/main" id="{B73F8582-B1E1-4488-4CAA-06CF8FDAA85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44" name="Rectangle 4">
            <a:extLst>
              <a:ext uri="{FF2B5EF4-FFF2-40B4-BE49-F238E27FC236}">
                <a16:creationId xmlns:a16="http://schemas.microsoft.com/office/drawing/2014/main" id="{7D38C9DE-05D7-8D4E-C7B9-1CE5A872B64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45" name="Rectangle 4">
            <a:extLst>
              <a:ext uri="{FF2B5EF4-FFF2-40B4-BE49-F238E27FC236}">
                <a16:creationId xmlns:a16="http://schemas.microsoft.com/office/drawing/2014/main" id="{A752E97F-FC69-49E0-27DD-C1774C4CDF1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46" name="Rectangle 4">
            <a:extLst>
              <a:ext uri="{FF2B5EF4-FFF2-40B4-BE49-F238E27FC236}">
                <a16:creationId xmlns:a16="http://schemas.microsoft.com/office/drawing/2014/main" id="{5F020201-BFA3-B72B-8BE5-08B22CBA9C2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47" name="Rectangle 4">
            <a:extLst>
              <a:ext uri="{FF2B5EF4-FFF2-40B4-BE49-F238E27FC236}">
                <a16:creationId xmlns:a16="http://schemas.microsoft.com/office/drawing/2014/main" id="{FC4981B3-FA4A-4009-1005-508497EBC15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848" name="Rectangle 4">
            <a:extLst>
              <a:ext uri="{FF2B5EF4-FFF2-40B4-BE49-F238E27FC236}">
                <a16:creationId xmlns:a16="http://schemas.microsoft.com/office/drawing/2014/main" id="{84D8AE27-7BEA-D9E3-95D2-BA5216386F2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 name="表格 10">
            <a:extLst>
              <a:ext uri="{FF2B5EF4-FFF2-40B4-BE49-F238E27FC236}">
                <a16:creationId xmlns:a16="http://schemas.microsoft.com/office/drawing/2014/main" id="{1F59EBF4-982C-ABFD-A02A-B0FFA48F4945}"/>
              </a:ext>
            </a:extLst>
          </p:cNvPr>
          <p:cNvGraphicFramePr>
            <a:graphicFrameLocks noGrp="1"/>
          </p:cNvGraphicFramePr>
          <p:nvPr/>
        </p:nvGraphicFramePr>
        <p:xfrm>
          <a:off x="574675" y="2420938"/>
          <a:ext cx="7993063" cy="4410077"/>
        </p:xfrm>
        <a:graphic>
          <a:graphicData uri="http://schemas.openxmlformats.org/drawingml/2006/table">
            <a:tbl>
              <a:tblPr/>
              <a:tblGrid>
                <a:gridCol w="2043113">
                  <a:extLst>
                    <a:ext uri="{9D8B030D-6E8A-4147-A177-3AD203B41FA5}">
                      <a16:colId xmlns:a16="http://schemas.microsoft.com/office/drawing/2014/main" val="20000"/>
                    </a:ext>
                  </a:extLst>
                </a:gridCol>
                <a:gridCol w="2974975">
                  <a:extLst>
                    <a:ext uri="{9D8B030D-6E8A-4147-A177-3AD203B41FA5}">
                      <a16:colId xmlns:a16="http://schemas.microsoft.com/office/drawing/2014/main" val="20001"/>
                    </a:ext>
                  </a:extLst>
                </a:gridCol>
                <a:gridCol w="2974975">
                  <a:extLst>
                    <a:ext uri="{9D8B030D-6E8A-4147-A177-3AD203B41FA5}">
                      <a16:colId xmlns:a16="http://schemas.microsoft.com/office/drawing/2014/main" val="20002"/>
                    </a:ext>
                  </a:extLst>
                </a:gridCol>
              </a:tblGrid>
              <a:tr h="254037">
                <a:tc gridSpan="3">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表</a:t>
                      </a:r>
                      <a:r>
                        <a:rPr kumimoji="0" lang="en-US"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5-3 TCP</a:t>
                      </a:r>
                      <a:r>
                        <a:rPr kumimoji="0" lang="zh-CN" altLang="en-US"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与</a:t>
                      </a:r>
                      <a:r>
                        <a:rPr kumimoji="0" lang="en-US"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UDP</a:t>
                      </a:r>
                      <a:r>
                        <a:rPr kumimoji="0" lang="zh-CN" altLang="en-US"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协议比较</a:t>
                      </a:r>
                      <a:endParaRPr kumimoji="0" lang="en-US"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4037">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2"/>
                          </a:solidFill>
                          <a:effectLst/>
                          <a:latin typeface="Calibri" panose="020F0502020204030204" pitchFamily="34" charset="0"/>
                          <a:ea typeface="宋体" panose="02010600030101010101" pitchFamily="2" charset="-122"/>
                          <a:cs typeface="Times New Roman" panose="02020603050405020304" pitchFamily="18" charset="0"/>
                        </a:rPr>
                        <a:t>特征</a:t>
                      </a:r>
                      <a:r>
                        <a:rPr kumimoji="0" lang="en-US" altLang="zh-CN" sz="1400" b="1" i="0" u="none" strike="noStrike" cap="none" normalizeH="0" baseline="0">
                          <a:ln>
                            <a:noFill/>
                          </a:ln>
                          <a:solidFill>
                            <a:schemeClr val="tx2"/>
                          </a:solidFill>
                          <a:effectLst/>
                          <a:latin typeface="Calibri" panose="020F0502020204030204" pitchFamily="34" charset="0"/>
                          <a:ea typeface="宋体" panose="02010600030101010101" pitchFamily="2" charset="-122"/>
                          <a:cs typeface="Times New Roman" panose="02020603050405020304" pitchFamily="18" charset="0"/>
                        </a:rPr>
                        <a:t>/</a:t>
                      </a:r>
                      <a:r>
                        <a:rPr kumimoji="0" lang="zh-CN" altLang="en-US" sz="1400" b="1" i="0" u="none" strike="noStrike" cap="none" normalizeH="0" baseline="0">
                          <a:ln>
                            <a:noFill/>
                          </a:ln>
                          <a:solidFill>
                            <a:schemeClr val="tx2"/>
                          </a:solidFill>
                          <a:effectLst/>
                          <a:latin typeface="Calibri" panose="020F0502020204030204" pitchFamily="34" charset="0"/>
                          <a:ea typeface="宋体" panose="02010600030101010101" pitchFamily="2" charset="-122"/>
                          <a:cs typeface="Times New Roman" panose="02020603050405020304" pitchFamily="18" charset="0"/>
                        </a:rPr>
                        <a:t>描述</a:t>
                      </a:r>
                      <a:endParaRPr kumimoji="0" lang="en-US" altLang="zh-CN" sz="1800" b="1" i="0" u="none" strike="noStrike" cap="none" normalizeH="0" baseline="0">
                        <a:ln>
                          <a:noFill/>
                        </a:ln>
                        <a:solidFill>
                          <a:schemeClr val="tx2"/>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2"/>
                          </a:solidFill>
                          <a:effectLst/>
                          <a:latin typeface="Calibri" panose="020F0502020204030204" pitchFamily="34" charset="0"/>
                          <a:ea typeface="宋体" panose="02010600030101010101" pitchFamily="2" charset="-122"/>
                          <a:cs typeface="Times New Roman" panose="02020603050405020304" pitchFamily="18" charset="0"/>
                        </a:rPr>
                        <a:t>TCP</a:t>
                      </a:r>
                      <a:endParaRPr kumimoji="0" lang="en-US" altLang="zh-CN" sz="1800" b="1" i="0" u="none" strike="noStrike" cap="none" normalizeH="0" baseline="0">
                        <a:ln>
                          <a:noFill/>
                        </a:ln>
                        <a:solidFill>
                          <a:schemeClr val="tx2"/>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2"/>
                          </a:solidFill>
                          <a:effectLst/>
                          <a:latin typeface="Calibri" panose="020F0502020204030204" pitchFamily="34" charset="0"/>
                          <a:ea typeface="宋体" panose="02010600030101010101" pitchFamily="2" charset="-122"/>
                          <a:cs typeface="Times New Roman" panose="02020603050405020304" pitchFamily="18" charset="0"/>
                        </a:rPr>
                        <a:t>UDP</a:t>
                      </a:r>
                      <a:endParaRPr kumimoji="0" lang="en-US" altLang="zh-CN" sz="1800" b="1" i="0" u="none" strike="noStrike" cap="none" normalizeH="0" baseline="0">
                        <a:ln>
                          <a:noFill/>
                        </a:ln>
                        <a:solidFill>
                          <a:schemeClr val="tx2"/>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extLst>
                  <a:ext uri="{0D108BD9-81ED-4DB2-BD59-A6C34878D82A}">
                    <a16:rowId xmlns:a16="http://schemas.microsoft.com/office/drawing/2014/main" val="10001"/>
                  </a:ext>
                </a:extLst>
              </a:tr>
              <a:tr h="508073">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rPr>
                        <a:t>一般描述</a:t>
                      </a:r>
                      <a:endParaRPr kumimoji="0" lang="en-US" altLang="zh-CN" sz="1800" b="0" i="0" u="none" strike="noStrike" cap="none" normalizeH="0" baseline="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582" marR="68582"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rPr>
                        <a:t>允许应用程序可靠地发送数据，功能齐全</a:t>
                      </a:r>
                      <a:endParaRPr kumimoji="0" lang="en-US" altLang="zh-CN" sz="1800" b="0" i="0" u="none" strike="noStrike" cap="none" normalizeH="0" baseline="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582" marR="68582"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rPr>
                        <a:t>简单、高速，只负责将应用层与网络层衔接起来</a:t>
                      </a:r>
                      <a:endParaRPr kumimoji="0" lang="en-US" altLang="zh-CN" sz="1800" b="0" i="0" u="none" strike="noStrike" cap="none" normalizeH="0" baseline="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582" marR="68582" marT="0" marB="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extLst>
                  <a:ext uri="{0D108BD9-81ED-4DB2-BD59-A6C34878D82A}">
                    <a16:rowId xmlns:a16="http://schemas.microsoft.com/office/drawing/2014/main" val="10002"/>
                  </a:ext>
                </a:extLst>
              </a:tr>
              <a:tr h="508073">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rPr>
                        <a:t>面向连接与无连接</a:t>
                      </a:r>
                      <a:endParaRPr kumimoji="0" lang="en-US" altLang="zh-CN" sz="1800" b="0" i="0" u="none" strike="noStrike" cap="none" normalizeH="0" baseline="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582" marR="68582"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FF0000"/>
                          </a:solidFill>
                          <a:effectLst/>
                          <a:latin typeface="楷体" panose="02010609060101010101" pitchFamily="49" charset="-122"/>
                          <a:ea typeface="楷体" panose="02010609060101010101" pitchFamily="49" charset="-122"/>
                        </a:rPr>
                        <a:t>面向连接</a:t>
                      </a:r>
                      <a:r>
                        <a:rPr kumimoji="0" lang="zh-CN" altLang="en-US" sz="14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rPr>
                        <a:t>，在</a:t>
                      </a:r>
                      <a:r>
                        <a:rPr kumimoji="0" lang="en-US" altLang="zh-CN" sz="1400" b="0" i="0" u="none" strike="noStrike" cap="none" normalizeH="0" baseline="0" dirty="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rPr>
                        <a:t>TPDU</a:t>
                      </a:r>
                      <a:r>
                        <a:rPr kumimoji="0" lang="zh-CN" altLang="en-US" sz="14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rPr>
                        <a:t>传输之前需要建立</a:t>
                      </a:r>
                      <a:r>
                        <a:rPr kumimoji="0" lang="en-US" altLang="zh-CN" sz="1400" b="0" i="0" u="none" strike="noStrike" cap="none" normalizeH="0" baseline="0" dirty="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rPr>
                        <a:t>TCP</a:t>
                      </a:r>
                      <a:r>
                        <a:rPr kumimoji="0" lang="zh-CN" altLang="en-US" sz="14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rPr>
                        <a:t>连接</a:t>
                      </a:r>
                      <a:endParaRPr kumimoji="0" lang="en-US" altLang="zh-CN" sz="1800" b="0" i="0" u="none" strike="noStrike" cap="none" normalizeH="0" baseline="0" dirty="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582" marR="68582"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FF0000"/>
                          </a:solidFill>
                          <a:effectLst/>
                          <a:latin typeface="楷体" panose="02010609060101010101" pitchFamily="49" charset="-122"/>
                          <a:ea typeface="楷体" panose="02010609060101010101" pitchFamily="49" charset="-122"/>
                        </a:rPr>
                        <a:t>无连接</a:t>
                      </a:r>
                      <a:r>
                        <a:rPr kumimoji="0" lang="zh-CN" altLang="en-US" sz="14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rPr>
                        <a:t>，在</a:t>
                      </a:r>
                      <a:r>
                        <a:rPr kumimoji="0" lang="en-US" altLang="zh-CN" sz="1400" b="0" i="0" u="none" strike="noStrike" cap="none" normalizeH="0" baseline="0" dirty="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rPr>
                        <a:t>TPDU</a:t>
                      </a:r>
                      <a:r>
                        <a:rPr kumimoji="0" lang="zh-CN" altLang="en-US" sz="14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rPr>
                        <a:t>传输之前不需要建立</a:t>
                      </a:r>
                      <a:r>
                        <a:rPr kumimoji="0" lang="en-US" altLang="zh-CN" sz="1400" b="0" i="0" u="none" strike="noStrike" cap="none" normalizeH="0" baseline="0" dirty="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rPr>
                        <a:t>UDP</a:t>
                      </a:r>
                      <a:r>
                        <a:rPr kumimoji="0" lang="zh-CN" altLang="en-US" sz="14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rPr>
                        <a:t>连接</a:t>
                      </a:r>
                      <a:endParaRPr kumimoji="0" lang="en-US" altLang="zh-CN" sz="1800" b="0" i="0" u="none" strike="noStrike" cap="none" normalizeH="0" baseline="0" dirty="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582" marR="68582" marT="0" marB="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extLst>
                  <a:ext uri="{0D108BD9-81ED-4DB2-BD59-A6C34878D82A}">
                    <a16:rowId xmlns:a16="http://schemas.microsoft.com/office/drawing/2014/main" val="10003"/>
                  </a:ext>
                </a:extLst>
              </a:tr>
              <a:tr h="508073">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rPr>
                        <a:t>与应用层的数据接口</a:t>
                      </a:r>
                      <a:endParaRPr kumimoji="0" lang="en-US" altLang="zh-CN" sz="1800" b="0" i="0" u="none" strike="noStrike" cap="none" normalizeH="0" baseline="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582" marR="68582"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rPr>
                        <a:t>基于字节流，应用层不需要规定特定的数据格式</a:t>
                      </a:r>
                      <a:endParaRPr kumimoji="0" lang="en-US" altLang="zh-CN" sz="1800" b="0" i="0" u="none" strike="noStrike" cap="none" normalizeH="0" baseline="0" dirty="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582" marR="68582"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rPr>
                        <a:t>基于报文，应用层需要将数据分成包来传送</a:t>
                      </a:r>
                      <a:endParaRPr kumimoji="0" lang="en-US" altLang="zh-CN" sz="1800" b="0" i="0" u="none" strike="noStrike" cap="none" normalizeH="0" baseline="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582" marR="68582" marT="0" marB="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extLst>
                  <a:ext uri="{0D108BD9-81ED-4DB2-BD59-A6C34878D82A}">
                    <a16:rowId xmlns:a16="http://schemas.microsoft.com/office/drawing/2014/main" val="10004"/>
                  </a:ext>
                </a:extLst>
              </a:tr>
              <a:tr h="508073">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rPr>
                        <a:t>可靠性与确认</a:t>
                      </a:r>
                      <a:endParaRPr kumimoji="0" lang="en-US" altLang="zh-CN" sz="1800" b="0" i="0" u="none" strike="noStrike" cap="none" normalizeH="0" baseline="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582" marR="68582"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FF0000"/>
                          </a:solidFill>
                          <a:effectLst/>
                          <a:latin typeface="楷体" panose="02010609060101010101" pitchFamily="49" charset="-122"/>
                          <a:ea typeface="楷体" panose="02010609060101010101" pitchFamily="49" charset="-122"/>
                        </a:rPr>
                        <a:t>可靠</a:t>
                      </a:r>
                      <a:r>
                        <a:rPr kumimoji="0" lang="zh-CN" altLang="en-US" sz="14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rPr>
                        <a:t>报文传输，对所有的数据均要</a:t>
                      </a:r>
                      <a:r>
                        <a:rPr kumimoji="0" lang="zh-CN" altLang="en-US" sz="1400" b="0" i="0" u="none" strike="noStrike" cap="none" normalizeH="0" baseline="0" dirty="0">
                          <a:ln>
                            <a:noFill/>
                          </a:ln>
                          <a:solidFill>
                            <a:srgbClr val="FF0000"/>
                          </a:solidFill>
                          <a:effectLst/>
                          <a:latin typeface="楷体" panose="02010609060101010101" pitchFamily="49" charset="-122"/>
                          <a:ea typeface="楷体" panose="02010609060101010101" pitchFamily="49" charset="-122"/>
                        </a:rPr>
                        <a:t>确认，</a:t>
                      </a:r>
                      <a:r>
                        <a:rPr kumimoji="0" lang="zh-CN" altLang="en-US" sz="1400" b="0" i="0" u="none" strike="noStrike" kern="1200" cap="none" normalizeH="0" baseline="0" dirty="0">
                          <a:ln>
                            <a:noFill/>
                          </a:ln>
                          <a:solidFill>
                            <a:schemeClr val="tx1"/>
                          </a:solidFill>
                          <a:effectLst/>
                          <a:latin typeface="楷体" panose="02010609060101010101" pitchFamily="49" charset="-122"/>
                          <a:ea typeface="楷体" panose="02010609060101010101" pitchFamily="49" charset="-122"/>
                          <a:cs typeface="+mn-cs"/>
                        </a:rPr>
                        <a:t>保证</a:t>
                      </a:r>
                      <a:r>
                        <a:rPr kumimoji="0" lang="zh-CN" altLang="en-US" sz="1400" b="0" i="0" u="none" strike="noStrike" cap="none" normalizeH="0" baseline="0" dirty="0">
                          <a:ln>
                            <a:noFill/>
                          </a:ln>
                          <a:solidFill>
                            <a:srgbClr val="FF0000"/>
                          </a:solidFill>
                          <a:effectLst/>
                          <a:latin typeface="楷体" panose="02010609060101010101" pitchFamily="49" charset="-122"/>
                          <a:ea typeface="楷体" panose="02010609060101010101" pitchFamily="49" charset="-122"/>
                        </a:rPr>
                        <a:t>有序到达</a:t>
                      </a:r>
                      <a:endParaRPr kumimoji="0" lang="en-US" altLang="zh-CN" sz="1800" b="0" i="0" u="none" strike="noStrike" cap="none" normalizeH="0" baseline="0" dirty="0">
                        <a:ln>
                          <a:noFill/>
                        </a:ln>
                        <a:solidFill>
                          <a:srgbClr val="FF0000"/>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582" marR="68582"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FF0000"/>
                          </a:solidFill>
                          <a:effectLst/>
                          <a:latin typeface="楷体" panose="02010609060101010101" pitchFamily="49" charset="-122"/>
                          <a:ea typeface="楷体" panose="02010609060101010101" pitchFamily="49" charset="-122"/>
                        </a:rPr>
                        <a:t>不可靠</a:t>
                      </a:r>
                      <a:r>
                        <a:rPr kumimoji="0" lang="zh-CN" altLang="en-US" sz="14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rPr>
                        <a:t>，不需要对传输的数据确认，尽力而为地交付</a:t>
                      </a:r>
                      <a:endParaRPr kumimoji="0" lang="en-US" altLang="zh-CN" sz="1800" b="0" i="0" u="none" strike="noStrike" cap="none" normalizeH="0" baseline="0" dirty="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582" marR="68582" marT="0" marB="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extLst>
                  <a:ext uri="{0D108BD9-81ED-4DB2-BD59-A6C34878D82A}">
                    <a16:rowId xmlns:a16="http://schemas.microsoft.com/office/drawing/2014/main" val="10005"/>
                  </a:ext>
                </a:extLst>
              </a:tr>
              <a:tr h="254037">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rPr>
                        <a:t>重传</a:t>
                      </a:r>
                      <a:endParaRPr kumimoji="0" lang="en-US" altLang="zh-CN" sz="1800" b="0" i="0" u="none" strike="noStrike" cap="none" normalizeH="0" baseline="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582" marR="68582"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rPr>
                        <a:t>自动重传丢失的数据</a:t>
                      </a:r>
                      <a:endParaRPr kumimoji="0" lang="en-US" altLang="zh-CN" sz="1800" b="0" i="0" u="none" strike="noStrike" cap="none" normalizeH="0" baseline="0" dirty="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582" marR="68582"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rPr>
                        <a:t>不负责检查是否丢失数据和重传</a:t>
                      </a:r>
                      <a:endParaRPr kumimoji="0" lang="en-US" altLang="zh-CN" sz="1800" b="0" i="0" u="none" strike="noStrike" cap="none" normalizeH="0" baseline="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582" marR="68582" marT="0" marB="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extLst>
                  <a:ext uri="{0D108BD9-81ED-4DB2-BD59-A6C34878D82A}">
                    <a16:rowId xmlns:a16="http://schemas.microsoft.com/office/drawing/2014/main" val="10006"/>
                  </a:ext>
                </a:extLst>
              </a:tr>
              <a:tr h="254037">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rPr>
                        <a:t>开销</a:t>
                      </a:r>
                      <a:endParaRPr kumimoji="0" lang="en-US" altLang="zh-CN" sz="1800" b="0" i="0" u="none" strike="noStrike" cap="none" normalizeH="0" baseline="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582" marR="68582"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rPr>
                        <a:t>低，但高于</a:t>
                      </a:r>
                      <a:r>
                        <a:rPr kumimoji="0" lang="en-US" altLang="zh-CN" sz="1400" b="0" i="0" u="none" strike="noStrike" cap="none" normalizeH="0" baseline="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rPr>
                        <a:t>UDP</a:t>
                      </a:r>
                      <a:endParaRPr kumimoji="0" lang="en-US" altLang="zh-CN"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2" marR="68582"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rPr>
                        <a:t>很低</a:t>
                      </a:r>
                      <a:endParaRPr kumimoji="0" lang="en-US" altLang="zh-CN" sz="1800" b="0" i="0" u="none" strike="noStrike" cap="none" normalizeH="0" baseline="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582" marR="68582" marT="0" marB="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extLst>
                  <a:ext uri="{0D108BD9-81ED-4DB2-BD59-A6C34878D82A}">
                    <a16:rowId xmlns:a16="http://schemas.microsoft.com/office/drawing/2014/main" val="10007"/>
                  </a:ext>
                </a:extLst>
              </a:tr>
              <a:tr h="254037">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rPr>
                        <a:t>传输速率</a:t>
                      </a:r>
                      <a:endParaRPr kumimoji="0" lang="en-US" altLang="zh-CN" sz="1800" b="0" i="0" u="none" strike="noStrike" cap="none" normalizeH="0" baseline="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582" marR="68582"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rPr>
                        <a:t>高，但低于</a:t>
                      </a:r>
                      <a:r>
                        <a:rPr kumimoji="0" lang="en-US" altLang="zh-CN" sz="1400" b="0" i="0" u="none" strike="noStrike" cap="none" normalizeH="0" baseline="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rPr>
                        <a:t>UDP</a:t>
                      </a:r>
                      <a:endParaRPr kumimoji="0" lang="en-US" altLang="zh-CN" sz="1800" b="0"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txBody>
                  <a:tcPr marL="68582" marR="68582"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rPr>
                        <a:t>很高</a:t>
                      </a:r>
                      <a:endParaRPr kumimoji="0" lang="en-US" altLang="zh-CN" sz="1800" b="0" i="0" u="none" strike="noStrike" cap="none" normalizeH="0" baseline="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582" marR="68582" marT="0" marB="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extLst>
                  <a:ext uri="{0D108BD9-81ED-4DB2-BD59-A6C34878D82A}">
                    <a16:rowId xmlns:a16="http://schemas.microsoft.com/office/drawing/2014/main" val="10008"/>
                  </a:ext>
                </a:extLst>
              </a:tr>
              <a:tr h="254037">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rPr>
                        <a:t>适用的数据量</a:t>
                      </a:r>
                      <a:endParaRPr kumimoji="0" lang="en-US" altLang="zh-CN" sz="1800" b="0" i="0" u="none" strike="noStrike" cap="none" normalizeH="0" baseline="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582" marR="68582"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rPr>
                        <a:t>从少量到几个</a:t>
                      </a:r>
                      <a:r>
                        <a:rPr kumimoji="0" lang="en-US" altLang="zh-CN" sz="1400" b="0" i="0" u="none" strike="noStrike" cap="none" normalizeH="0" baseline="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rPr>
                        <a:t>GB</a:t>
                      </a:r>
                      <a:r>
                        <a:rPr kumimoji="0"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rPr>
                        <a:t>的数据</a:t>
                      </a:r>
                      <a:endParaRPr kumimoji="0" lang="en-US" altLang="zh-CN" sz="1800" b="0" i="0" u="none" strike="noStrike" cap="none" normalizeH="0" baseline="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582" marR="68582"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rPr>
                        <a:t>从少量到几百个字节的数据</a:t>
                      </a:r>
                      <a:endParaRPr kumimoji="0" lang="en-US" altLang="zh-CN" sz="1800" b="0" i="0" u="none" strike="noStrike" cap="none" normalizeH="0" baseline="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582" marR="68582" marT="0" marB="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extLst>
                  <a:ext uri="{0D108BD9-81ED-4DB2-BD59-A6C34878D82A}">
                    <a16:rowId xmlns:a16="http://schemas.microsoft.com/office/drawing/2014/main" val="10009"/>
                  </a:ext>
                </a:extLst>
              </a:tr>
              <a:tr h="853563">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楷体" panose="02010609060101010101" pitchFamily="49" charset="-122"/>
                          <a:ea typeface="楷体" panose="02010609060101010101" pitchFamily="49" charset="-122"/>
                        </a:rPr>
                        <a:t>适用的应用类型</a:t>
                      </a:r>
                      <a:endParaRPr kumimoji="0" lang="en-US" altLang="zh-CN" sz="1800" b="0" i="0" u="none" strike="noStrike" cap="none" normalizeH="0" baseline="0">
                        <a:ln>
                          <a:noFill/>
                        </a:ln>
                        <a:solidFill>
                          <a:schemeClr val="tx1"/>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582" marR="68582"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7548D"/>
                          </a:solidFill>
                          <a:effectLst/>
                          <a:latin typeface="楷体" panose="02010609060101010101" pitchFamily="49" charset="-122"/>
                          <a:ea typeface="楷体" panose="02010609060101010101" pitchFamily="49" charset="-122"/>
                        </a:rPr>
                        <a:t>对数据传输可靠性要求较高，实时性要求低的应用</a:t>
                      </a:r>
                      <a:r>
                        <a:rPr kumimoji="0" lang="zh-CN" altLang="en-US" sz="1400" b="0" i="0" u="none" strike="noStrike" cap="none" normalizeH="0" baseline="0" dirty="0">
                          <a:ln>
                            <a:noFill/>
                          </a:ln>
                          <a:solidFill>
                            <a:srgbClr val="FF0000"/>
                          </a:solidFill>
                          <a:effectLst/>
                          <a:latin typeface="楷体" panose="02010609060101010101" pitchFamily="49" charset="-122"/>
                          <a:ea typeface="楷体" panose="02010609060101010101" pitchFamily="49" charset="-122"/>
                        </a:rPr>
                        <a:t>，例如文件与报文传输</a:t>
                      </a:r>
                      <a:endParaRPr kumimoji="0" lang="en-US" altLang="zh-CN" sz="1800" b="0" i="0" u="none" strike="noStrike" cap="none" normalizeH="0" baseline="0" dirty="0">
                        <a:ln>
                          <a:noFill/>
                        </a:ln>
                        <a:solidFill>
                          <a:srgbClr val="FF0000"/>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582" marR="68582"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楷体" panose="02010609060101010101" pitchFamily="49" charset="-122"/>
                          <a:ea typeface="楷体" panose="02010609060101010101" pitchFamily="49" charset="-122"/>
                        </a:rPr>
                        <a:t>发送数量比较少，对数据传输可靠性要求低，对实时性要求高的应用，例如</a:t>
                      </a:r>
                      <a:r>
                        <a:rPr kumimoji="0" lang="en-US" altLang="zh-CN" sz="1400" b="0" i="0" u="none" strike="noStrike" cap="none" normalizeH="0" baseline="0" dirty="0">
                          <a:ln>
                            <a:noFill/>
                          </a:ln>
                          <a:solidFill>
                            <a:srgbClr val="FF0000"/>
                          </a:solidFill>
                          <a:effectLst/>
                          <a:latin typeface="楷体" panose="02010609060101010101" pitchFamily="49" charset="-122"/>
                          <a:ea typeface="宋体" panose="02010600030101010101" pitchFamily="2" charset="-122"/>
                          <a:cs typeface="Times New Roman" panose="02020603050405020304" pitchFamily="18" charset="0"/>
                        </a:rPr>
                        <a:t>IP</a:t>
                      </a:r>
                      <a:r>
                        <a:rPr kumimoji="0" lang="zh-CN" altLang="en-US" sz="1400" b="0" i="0" u="none" strike="noStrike" cap="none" normalizeH="0" baseline="0" dirty="0">
                          <a:ln>
                            <a:noFill/>
                          </a:ln>
                          <a:solidFill>
                            <a:srgbClr val="FF0000"/>
                          </a:solidFill>
                          <a:effectLst/>
                          <a:latin typeface="楷体" panose="02010609060101010101" pitchFamily="49" charset="-122"/>
                          <a:ea typeface="楷体" panose="02010609060101010101" pitchFamily="49" charset="-122"/>
                        </a:rPr>
                        <a:t>电话、视频会议、多播与广播</a:t>
                      </a:r>
                      <a:endParaRPr kumimoji="0" lang="en-US" altLang="zh-CN" sz="1800" b="0" i="0" u="none" strike="noStrike" cap="none" normalizeH="0" baseline="0" dirty="0">
                        <a:ln>
                          <a:noFill/>
                        </a:ln>
                        <a:solidFill>
                          <a:srgbClr val="FF0000"/>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582" marR="68582" marT="0" marB="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0E8E9"/>
                    </a:solidFill>
                  </a:tcPr>
                </a:tc>
                <a:extLst>
                  <a:ext uri="{0D108BD9-81ED-4DB2-BD59-A6C34878D82A}">
                    <a16:rowId xmlns:a16="http://schemas.microsoft.com/office/drawing/2014/main" val="10010"/>
                  </a:ext>
                </a:extLst>
              </a:tr>
            </a:tbl>
          </a:graphicData>
        </a:graphic>
      </p:graphicFrame>
      <p:pic>
        <p:nvPicPr>
          <p:cNvPr id="35894" name="图片 1">
            <a:extLst>
              <a:ext uri="{FF2B5EF4-FFF2-40B4-BE49-F238E27FC236}">
                <a16:creationId xmlns:a16="http://schemas.microsoft.com/office/drawing/2014/main" id="{68513B88-F7EB-DC12-2E65-61B0CF68A3F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16688" y="1355725"/>
            <a:ext cx="11398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95" name="图片 2">
            <a:extLst>
              <a:ext uri="{FF2B5EF4-FFF2-40B4-BE49-F238E27FC236}">
                <a16:creationId xmlns:a16="http://schemas.microsoft.com/office/drawing/2014/main" id="{6F988834-4517-6B70-485F-8843734E29C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65625" y="1276350"/>
            <a:ext cx="1500188"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4">
            <a:extLst>
              <a:ext uri="{FF2B5EF4-FFF2-40B4-BE49-F238E27FC236}">
                <a16:creationId xmlns:a16="http://schemas.microsoft.com/office/drawing/2014/main" id="{20850BF8-29EE-1536-2700-333CFA185BDF}"/>
              </a:ext>
            </a:extLst>
          </p:cNvPr>
          <p:cNvSpPr txBox="1">
            <a:spLocks/>
          </p:cNvSpPr>
          <p:nvPr/>
        </p:nvSpPr>
        <p:spPr bwMode="auto">
          <a:xfrm>
            <a:off x="354013" y="1268413"/>
            <a:ext cx="8435975" cy="534987"/>
          </a:xfrm>
          <a:prstGeom prst="rect">
            <a:avLst/>
          </a:prstGeom>
          <a:noFill/>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charset="0"/>
                <a:ea typeface="MS PGothic" panose="020B0600070205080204" pitchFamily="34" charset="-128"/>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charset="0"/>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Arial" charset="0"/>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Arial" charset="0"/>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eaLnBrk="1" hangingPunct="1">
              <a:lnSpc>
                <a:spcPct val="150000"/>
              </a:lnSpc>
              <a:buFont typeface="Wingdings 2" panose="05020102010507070707" pitchFamily="18" charset="2"/>
              <a:buNone/>
              <a:defRPr/>
            </a:pPr>
            <a:r>
              <a:rPr lang="en-US" altLang="zh-CN" sz="2400" kern="0" dirty="0">
                <a:solidFill>
                  <a:srgbClr val="215978"/>
                </a:solidFill>
                <a:latin typeface="Times New Roman" panose="02020603050405020304" pitchFamily="18" charset="0"/>
                <a:ea typeface="宋体" panose="02010600030101010101" pitchFamily="2" charset="-122"/>
                <a:cs typeface="Times New Roman" panose="02020603050405020304" pitchFamily="18" charset="0"/>
              </a:rPr>
              <a:t>1. </a:t>
            </a:r>
            <a:r>
              <a:rPr lang="zh-CN" altLang="en-US" sz="2400" kern="0" dirty="0">
                <a:solidFill>
                  <a:srgbClr val="215978"/>
                </a:solidFill>
                <a:latin typeface="Times New Roman" panose="02020603050405020304" pitchFamily="18" charset="0"/>
                <a:ea typeface="宋体" panose="02010600030101010101" pitchFamily="2" charset="-122"/>
                <a:cs typeface="Times New Roman" panose="02020603050405020304" pitchFamily="18" charset="0"/>
              </a:rPr>
              <a:t>概述</a:t>
            </a:r>
            <a:endParaRPr lang="en-US" altLang="zh-CN" sz="2400" kern="0" dirty="0">
              <a:solidFill>
                <a:srgbClr val="215978"/>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3" name="组合 2">
            <a:extLst>
              <a:ext uri="{FF2B5EF4-FFF2-40B4-BE49-F238E27FC236}">
                <a16:creationId xmlns:a16="http://schemas.microsoft.com/office/drawing/2014/main" id="{9B4ED63B-CCB2-D019-8705-4173F3081F8E}"/>
              </a:ext>
            </a:extLst>
          </p:cNvPr>
          <p:cNvGrpSpPr/>
          <p:nvPr/>
        </p:nvGrpSpPr>
        <p:grpSpPr>
          <a:xfrm>
            <a:off x="250825" y="1700213"/>
            <a:ext cx="9217025" cy="5057775"/>
            <a:chOff x="250825" y="1700213"/>
            <a:chExt cx="9217025" cy="5057775"/>
          </a:xfrm>
        </p:grpSpPr>
        <p:pic>
          <p:nvPicPr>
            <p:cNvPr id="6146" name="图片 2">
              <a:extLst>
                <a:ext uri="{FF2B5EF4-FFF2-40B4-BE49-F238E27FC236}">
                  <a16:creationId xmlns:a16="http://schemas.microsoft.com/office/drawing/2014/main" id="{496CB043-FEFF-EF36-0873-7DBE0CE469D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0825" y="1700213"/>
              <a:ext cx="5761038"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1" name="文本框 22">
              <a:extLst>
                <a:ext uri="{FF2B5EF4-FFF2-40B4-BE49-F238E27FC236}">
                  <a16:creationId xmlns:a16="http://schemas.microsoft.com/office/drawing/2014/main" id="{D7FD17D3-A8B9-49A1-1F47-FFE9B6F3A5ED}"/>
                </a:ext>
              </a:extLst>
            </p:cNvPr>
            <p:cNvSpPr txBox="1">
              <a:spLocks noChangeArrowheads="1"/>
            </p:cNvSpPr>
            <p:nvPr/>
          </p:nvSpPr>
          <p:spPr bwMode="auto">
            <a:xfrm>
              <a:off x="6784975" y="1782763"/>
              <a:ext cx="14208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a:solidFill>
                    <a:srgbClr val="6697C5"/>
                  </a:solidFill>
                </a:rPr>
                <a:t>传输单元</a:t>
              </a:r>
            </a:p>
          </p:txBody>
        </p:sp>
        <p:grpSp>
          <p:nvGrpSpPr>
            <p:cNvPr id="2" name="组合 1">
              <a:extLst>
                <a:ext uri="{FF2B5EF4-FFF2-40B4-BE49-F238E27FC236}">
                  <a16:creationId xmlns:a16="http://schemas.microsoft.com/office/drawing/2014/main" id="{178581B5-2FF5-D350-20E6-37F1A4646045}"/>
                </a:ext>
              </a:extLst>
            </p:cNvPr>
            <p:cNvGrpSpPr/>
            <p:nvPr/>
          </p:nvGrpSpPr>
          <p:grpSpPr>
            <a:xfrm>
              <a:off x="6011863" y="2449513"/>
              <a:ext cx="3455987" cy="4219575"/>
              <a:chOff x="6011863" y="2449513"/>
              <a:chExt cx="3455987" cy="4219575"/>
            </a:xfrm>
          </p:grpSpPr>
          <p:cxnSp>
            <p:nvCxnSpPr>
              <p:cNvPr id="5" name="直接箭头连接符 4">
                <a:extLst>
                  <a:ext uri="{FF2B5EF4-FFF2-40B4-BE49-F238E27FC236}">
                    <a16:creationId xmlns:a16="http://schemas.microsoft.com/office/drawing/2014/main" id="{5BB4D9D7-8E18-3FC6-E2A5-B6FF0152B960}"/>
                  </a:ext>
                </a:extLst>
              </p:cNvPr>
              <p:cNvCxnSpPr/>
              <p:nvPr/>
            </p:nvCxnSpPr>
            <p:spPr bwMode="auto">
              <a:xfrm>
                <a:off x="6011863" y="3313113"/>
                <a:ext cx="811212" cy="0"/>
              </a:xfrm>
              <a:prstGeom prst="straightConnector1">
                <a:avLst/>
              </a:prstGeom>
              <a:ln w="57150">
                <a:solidFill>
                  <a:srgbClr val="37548D"/>
                </a:solidFill>
                <a:tailEnd type="triangle"/>
              </a:ln>
            </p:spPr>
            <p:style>
              <a:lnRef idx="1">
                <a:schemeClr val="dk1"/>
              </a:lnRef>
              <a:fillRef idx="0">
                <a:schemeClr val="dk1"/>
              </a:fillRef>
              <a:effectRef idx="0">
                <a:schemeClr val="dk1"/>
              </a:effectRef>
              <a:fontRef idx="minor">
                <a:schemeClr val="tx1"/>
              </a:fontRef>
            </p:style>
          </p:cxnSp>
          <p:sp>
            <p:nvSpPr>
              <p:cNvPr id="6" name="矩形: 圆角 5">
                <a:extLst>
                  <a:ext uri="{FF2B5EF4-FFF2-40B4-BE49-F238E27FC236}">
                    <a16:creationId xmlns:a16="http://schemas.microsoft.com/office/drawing/2014/main" id="{16040E71-979A-038A-B656-A440D0C73AF4}"/>
                  </a:ext>
                </a:extLst>
              </p:cNvPr>
              <p:cNvSpPr/>
              <p:nvPr/>
            </p:nvSpPr>
            <p:spPr bwMode="auto">
              <a:xfrm>
                <a:off x="6894513" y="2449513"/>
                <a:ext cx="2254250" cy="1185862"/>
              </a:xfrm>
              <a:prstGeom prst="roundRect">
                <a:avLst>
                  <a:gd name="adj" fmla="val 24448"/>
                </a:avLst>
              </a:prstGeom>
              <a:solidFill>
                <a:srgbClr val="5A9BD5"/>
              </a:solidFill>
              <a:ln w="12700">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eaLnBrk="1" hangingPunct="1">
                  <a:defRPr/>
                </a:pPr>
                <a:endParaRPr lang="zh-CN" altLang="en-US" sz="2500">
                  <a:solidFill>
                    <a:schemeClr val="tx1"/>
                  </a:solidFill>
                  <a:latin typeface="Arial" charset="0"/>
                </a:endParaRPr>
              </a:p>
            </p:txBody>
          </p:sp>
          <p:sp>
            <p:nvSpPr>
              <p:cNvPr id="6149" name="文本框 7">
                <a:extLst>
                  <a:ext uri="{FF2B5EF4-FFF2-40B4-BE49-F238E27FC236}">
                    <a16:creationId xmlns:a16="http://schemas.microsoft.com/office/drawing/2014/main" id="{4653DAB5-094D-23D1-6377-464D9FF6C756}"/>
                  </a:ext>
                </a:extLst>
              </p:cNvPr>
              <p:cNvSpPr txBox="1">
                <a:spLocks noChangeArrowheads="1"/>
              </p:cNvSpPr>
              <p:nvPr/>
            </p:nvSpPr>
            <p:spPr bwMode="auto">
              <a:xfrm>
                <a:off x="6942138" y="2636838"/>
                <a:ext cx="2201862"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500">
                    <a:solidFill>
                      <a:schemeClr val="bg1"/>
                    </a:solidFill>
                  </a:rPr>
                  <a:t>数据</a:t>
                </a:r>
                <a:r>
                  <a:rPr lang="en-US" altLang="zh-CN" sz="2500">
                    <a:solidFill>
                      <a:schemeClr val="bg1"/>
                    </a:solidFill>
                  </a:rPr>
                  <a:t>/</a:t>
                </a:r>
                <a:r>
                  <a:rPr lang="zh-CN" altLang="en-US" sz="2500">
                    <a:solidFill>
                      <a:schemeClr val="bg1"/>
                    </a:solidFill>
                  </a:rPr>
                  <a:t>报文</a:t>
                </a:r>
                <a:endParaRPr lang="en-US" altLang="zh-CN" sz="2500">
                  <a:solidFill>
                    <a:schemeClr val="bg1"/>
                  </a:solidFill>
                </a:endParaRPr>
              </a:p>
              <a:p>
                <a:pPr algn="ctr"/>
                <a:r>
                  <a:rPr lang="en-US" altLang="zh-CN" sz="2500">
                    <a:solidFill>
                      <a:schemeClr val="bg1"/>
                    </a:solidFill>
                  </a:rPr>
                  <a:t>message</a:t>
                </a:r>
                <a:endParaRPr lang="zh-CN" altLang="en-US" sz="2500">
                  <a:solidFill>
                    <a:schemeClr val="bg1"/>
                  </a:solidFill>
                </a:endParaRPr>
              </a:p>
            </p:txBody>
          </p:sp>
          <p:cxnSp>
            <p:nvCxnSpPr>
              <p:cNvPr id="11" name="直接箭头连接符 10">
                <a:extLst>
                  <a:ext uri="{FF2B5EF4-FFF2-40B4-BE49-F238E27FC236}">
                    <a16:creationId xmlns:a16="http://schemas.microsoft.com/office/drawing/2014/main" id="{EAA93DFC-02DC-F927-B544-37A71630F5F8}"/>
                  </a:ext>
                </a:extLst>
              </p:cNvPr>
              <p:cNvCxnSpPr/>
              <p:nvPr/>
            </p:nvCxnSpPr>
            <p:spPr bwMode="auto">
              <a:xfrm>
                <a:off x="6021388" y="4537075"/>
                <a:ext cx="812800" cy="0"/>
              </a:xfrm>
              <a:prstGeom prst="straightConnector1">
                <a:avLst/>
              </a:prstGeom>
              <a:ln w="57150">
                <a:solidFill>
                  <a:srgbClr val="37548D"/>
                </a:solidFill>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0AF2E506-E13F-2529-EB8C-FA739B130843}"/>
                  </a:ext>
                </a:extLst>
              </p:cNvPr>
              <p:cNvCxnSpPr/>
              <p:nvPr/>
            </p:nvCxnSpPr>
            <p:spPr bwMode="auto">
              <a:xfrm>
                <a:off x="6021388" y="5186363"/>
                <a:ext cx="812800" cy="0"/>
              </a:xfrm>
              <a:prstGeom prst="straightConnector1">
                <a:avLst/>
              </a:prstGeom>
              <a:ln w="57150">
                <a:solidFill>
                  <a:srgbClr val="37548D"/>
                </a:solidFill>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04C39BBF-9987-322A-98D5-FD79727AF427}"/>
                  </a:ext>
                </a:extLst>
              </p:cNvPr>
              <p:cNvCxnSpPr/>
              <p:nvPr/>
            </p:nvCxnSpPr>
            <p:spPr bwMode="auto">
              <a:xfrm>
                <a:off x="6021388" y="5834063"/>
                <a:ext cx="812800" cy="0"/>
              </a:xfrm>
              <a:prstGeom prst="straightConnector1">
                <a:avLst/>
              </a:prstGeom>
              <a:ln w="57150">
                <a:solidFill>
                  <a:srgbClr val="37548D"/>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FDFD4A5C-97DA-C1F2-7BFF-0BBF5FA1FA5D}"/>
                  </a:ext>
                </a:extLst>
              </p:cNvPr>
              <p:cNvCxnSpPr/>
              <p:nvPr/>
            </p:nvCxnSpPr>
            <p:spPr bwMode="auto">
              <a:xfrm>
                <a:off x="6021388" y="6410325"/>
                <a:ext cx="812800" cy="0"/>
              </a:xfrm>
              <a:prstGeom prst="straightConnector1">
                <a:avLst/>
              </a:prstGeom>
              <a:ln w="57150">
                <a:solidFill>
                  <a:srgbClr val="37548D"/>
                </a:solidFill>
                <a:tailEnd type="triangle"/>
              </a:ln>
            </p:spPr>
            <p:style>
              <a:lnRef idx="1">
                <a:schemeClr val="dk1"/>
              </a:lnRef>
              <a:fillRef idx="0">
                <a:schemeClr val="dk1"/>
              </a:fillRef>
              <a:effectRef idx="0">
                <a:schemeClr val="dk1"/>
              </a:effectRef>
              <a:fontRef idx="minor">
                <a:schemeClr val="tx1"/>
              </a:fontRef>
            </p:style>
          </p:cxnSp>
          <p:sp>
            <p:nvSpPr>
              <p:cNvPr id="15" name="矩形: 圆角 14">
                <a:extLst>
                  <a:ext uri="{FF2B5EF4-FFF2-40B4-BE49-F238E27FC236}">
                    <a16:creationId xmlns:a16="http://schemas.microsoft.com/office/drawing/2014/main" id="{9EC6B721-04E8-F104-A75B-3C0A97043FD9}"/>
                  </a:ext>
                </a:extLst>
              </p:cNvPr>
              <p:cNvSpPr/>
              <p:nvPr/>
            </p:nvSpPr>
            <p:spPr bwMode="auto">
              <a:xfrm>
                <a:off x="6894513" y="3635375"/>
                <a:ext cx="2254250" cy="1216025"/>
              </a:xfrm>
              <a:prstGeom prst="roundRect">
                <a:avLst>
                  <a:gd name="adj" fmla="val 39129"/>
                </a:avLst>
              </a:prstGeom>
              <a:solidFill>
                <a:srgbClr val="315498"/>
              </a:solidFill>
              <a:ln w="12700">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eaLnBrk="1" hangingPunct="1">
                  <a:defRPr/>
                </a:pPr>
                <a:endParaRPr lang="zh-CN" altLang="en-US" sz="2500">
                  <a:solidFill>
                    <a:schemeClr val="tx1"/>
                  </a:solidFill>
                  <a:latin typeface="Arial" charset="0"/>
                </a:endParaRPr>
              </a:p>
            </p:txBody>
          </p:sp>
          <p:sp>
            <p:nvSpPr>
              <p:cNvPr id="16" name="矩形: 圆角 15">
                <a:extLst>
                  <a:ext uri="{FF2B5EF4-FFF2-40B4-BE49-F238E27FC236}">
                    <a16:creationId xmlns:a16="http://schemas.microsoft.com/office/drawing/2014/main" id="{997128C5-8113-5C65-39BB-EE0190BD1F4C}"/>
                  </a:ext>
                </a:extLst>
              </p:cNvPr>
              <p:cNvSpPr/>
              <p:nvPr/>
            </p:nvSpPr>
            <p:spPr bwMode="auto">
              <a:xfrm>
                <a:off x="6875463" y="4851400"/>
                <a:ext cx="2243137" cy="755650"/>
              </a:xfrm>
              <a:prstGeom prst="roundRect">
                <a:avLst>
                  <a:gd name="adj" fmla="val 39129"/>
                </a:avLst>
              </a:prstGeom>
              <a:solidFill>
                <a:srgbClr val="92D14F"/>
              </a:solidFill>
              <a:ln w="12700">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eaLnBrk="1" hangingPunct="1">
                  <a:defRPr/>
                </a:pPr>
                <a:endParaRPr lang="zh-CN" altLang="en-US" sz="2500">
                  <a:solidFill>
                    <a:schemeClr val="tx1"/>
                  </a:solidFill>
                  <a:latin typeface="Arial" charset="0"/>
                </a:endParaRPr>
              </a:p>
            </p:txBody>
          </p:sp>
          <p:sp>
            <p:nvSpPr>
              <p:cNvPr id="17" name="矩形: 圆角 16">
                <a:extLst>
                  <a:ext uri="{FF2B5EF4-FFF2-40B4-BE49-F238E27FC236}">
                    <a16:creationId xmlns:a16="http://schemas.microsoft.com/office/drawing/2014/main" id="{350574C7-AE97-9E35-E698-A3E1719987C4}"/>
                  </a:ext>
                </a:extLst>
              </p:cNvPr>
              <p:cNvSpPr/>
              <p:nvPr/>
            </p:nvSpPr>
            <p:spPr bwMode="auto">
              <a:xfrm>
                <a:off x="6875463" y="5622925"/>
                <a:ext cx="2243137" cy="469900"/>
              </a:xfrm>
              <a:prstGeom prst="roundRect">
                <a:avLst>
                  <a:gd name="adj" fmla="val 39129"/>
                </a:avLst>
              </a:prstGeom>
              <a:solidFill>
                <a:srgbClr val="70AD46"/>
              </a:solidFill>
              <a:ln w="12700">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eaLnBrk="1" hangingPunct="1">
                  <a:defRPr/>
                </a:pPr>
                <a:endParaRPr lang="zh-CN" altLang="en-US" sz="2500">
                  <a:solidFill>
                    <a:schemeClr val="tx1"/>
                  </a:solidFill>
                  <a:latin typeface="Arial" charset="0"/>
                </a:endParaRPr>
              </a:p>
            </p:txBody>
          </p:sp>
          <p:sp>
            <p:nvSpPr>
              <p:cNvPr id="18" name="矩形: 圆角 17">
                <a:extLst>
                  <a:ext uri="{FF2B5EF4-FFF2-40B4-BE49-F238E27FC236}">
                    <a16:creationId xmlns:a16="http://schemas.microsoft.com/office/drawing/2014/main" id="{72103F3A-ACCA-EB47-8A23-138C813966B3}"/>
                  </a:ext>
                </a:extLst>
              </p:cNvPr>
              <p:cNvSpPr/>
              <p:nvPr/>
            </p:nvSpPr>
            <p:spPr bwMode="auto">
              <a:xfrm>
                <a:off x="6875463" y="6092825"/>
                <a:ext cx="2243137" cy="576263"/>
              </a:xfrm>
              <a:prstGeom prst="roundRect">
                <a:avLst>
                  <a:gd name="adj" fmla="val 39129"/>
                </a:avLst>
              </a:prstGeom>
              <a:solidFill>
                <a:srgbClr val="00AF50"/>
              </a:solidFill>
              <a:ln w="12700">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eaLnBrk="1" hangingPunct="1">
                  <a:defRPr/>
                </a:pPr>
                <a:endParaRPr lang="zh-CN" altLang="en-US" sz="2500">
                  <a:solidFill>
                    <a:schemeClr val="tx1"/>
                  </a:solidFill>
                  <a:latin typeface="Arial" charset="0"/>
                </a:endParaRPr>
              </a:p>
            </p:txBody>
          </p:sp>
          <p:sp>
            <p:nvSpPr>
              <p:cNvPr id="6158" name="文本框 19">
                <a:extLst>
                  <a:ext uri="{FF2B5EF4-FFF2-40B4-BE49-F238E27FC236}">
                    <a16:creationId xmlns:a16="http://schemas.microsoft.com/office/drawing/2014/main" id="{D2C50F8A-0265-28E7-DC28-F61DD53A572E}"/>
                  </a:ext>
                </a:extLst>
              </p:cNvPr>
              <p:cNvSpPr txBox="1">
                <a:spLocks noChangeArrowheads="1"/>
              </p:cNvSpPr>
              <p:nvPr/>
            </p:nvSpPr>
            <p:spPr bwMode="auto">
              <a:xfrm>
                <a:off x="6848475" y="4881563"/>
                <a:ext cx="22955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solidFill>
                      <a:schemeClr val="bg1"/>
                    </a:solidFill>
                  </a:rPr>
                  <a:t>分组</a:t>
                </a:r>
                <a:r>
                  <a:rPr lang="en-US" altLang="zh-CN" sz="2000">
                    <a:solidFill>
                      <a:schemeClr val="bg1"/>
                    </a:solidFill>
                  </a:rPr>
                  <a:t>packet /</a:t>
                </a:r>
                <a:r>
                  <a:rPr lang="zh-CN" altLang="en-US" sz="2000">
                    <a:solidFill>
                      <a:schemeClr val="bg1"/>
                    </a:solidFill>
                  </a:rPr>
                  <a:t>包</a:t>
                </a:r>
                <a:r>
                  <a:rPr lang="en-US" altLang="zh-CN" sz="2000">
                    <a:solidFill>
                      <a:schemeClr val="bg1"/>
                    </a:solidFill>
                  </a:rPr>
                  <a:t>/</a:t>
                </a:r>
              </a:p>
              <a:p>
                <a:pPr algn="ctr"/>
                <a:r>
                  <a:rPr lang="zh-CN" altLang="en-US" sz="2000">
                    <a:solidFill>
                      <a:schemeClr val="bg1"/>
                    </a:solidFill>
                  </a:rPr>
                  <a:t>数据报</a:t>
                </a:r>
                <a:endParaRPr lang="en-US" altLang="zh-CN" sz="2000">
                  <a:solidFill>
                    <a:schemeClr val="bg1"/>
                  </a:solidFill>
                </a:endParaRPr>
              </a:p>
            </p:txBody>
          </p:sp>
          <p:sp>
            <p:nvSpPr>
              <p:cNvPr id="6159" name="文本框 20">
                <a:extLst>
                  <a:ext uri="{FF2B5EF4-FFF2-40B4-BE49-F238E27FC236}">
                    <a16:creationId xmlns:a16="http://schemas.microsoft.com/office/drawing/2014/main" id="{2FCA4A54-13F8-51AB-85E1-7407D9D5E15A}"/>
                  </a:ext>
                </a:extLst>
              </p:cNvPr>
              <p:cNvSpPr txBox="1">
                <a:spLocks noChangeArrowheads="1"/>
              </p:cNvSpPr>
              <p:nvPr/>
            </p:nvSpPr>
            <p:spPr bwMode="auto">
              <a:xfrm>
                <a:off x="6878638" y="5692775"/>
                <a:ext cx="2216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solidFill>
                      <a:schemeClr val="bg1"/>
                    </a:solidFill>
                  </a:rPr>
                  <a:t>帧</a:t>
                </a:r>
                <a:r>
                  <a:rPr lang="en-US" altLang="zh-CN" sz="2000">
                    <a:solidFill>
                      <a:schemeClr val="bg1"/>
                    </a:solidFill>
                  </a:rPr>
                  <a:t>frame/</a:t>
                </a:r>
                <a:r>
                  <a:rPr lang="zh-CN" altLang="en-US" sz="2000">
                    <a:solidFill>
                      <a:schemeClr val="bg1"/>
                    </a:solidFill>
                  </a:rPr>
                  <a:t>数据帧</a:t>
                </a:r>
              </a:p>
            </p:txBody>
          </p:sp>
          <p:sp>
            <p:nvSpPr>
              <p:cNvPr id="6160" name="文本框 21">
                <a:extLst>
                  <a:ext uri="{FF2B5EF4-FFF2-40B4-BE49-F238E27FC236}">
                    <a16:creationId xmlns:a16="http://schemas.microsoft.com/office/drawing/2014/main" id="{706FB664-1DDE-AD28-40BD-7E5B3DC2A8A3}"/>
                  </a:ext>
                </a:extLst>
              </p:cNvPr>
              <p:cNvSpPr txBox="1">
                <a:spLocks noChangeArrowheads="1"/>
              </p:cNvSpPr>
              <p:nvPr/>
            </p:nvSpPr>
            <p:spPr bwMode="auto">
              <a:xfrm>
                <a:off x="6967538" y="6210300"/>
                <a:ext cx="2108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a:solidFill>
                      <a:schemeClr val="bg1"/>
                    </a:solidFill>
                  </a:rPr>
                  <a:t>比特流</a:t>
                </a:r>
                <a:r>
                  <a:rPr lang="en-US" altLang="zh-CN" sz="2000">
                    <a:solidFill>
                      <a:schemeClr val="bg1"/>
                    </a:solidFill>
                  </a:rPr>
                  <a:t>bit</a:t>
                </a:r>
                <a:endParaRPr lang="zh-CN" altLang="en-US" sz="2000">
                  <a:solidFill>
                    <a:schemeClr val="bg1"/>
                  </a:solidFill>
                </a:endParaRPr>
              </a:p>
            </p:txBody>
          </p:sp>
          <p:sp>
            <p:nvSpPr>
              <p:cNvPr id="6163" name="文本框 18">
                <a:extLst>
                  <a:ext uri="{FF2B5EF4-FFF2-40B4-BE49-F238E27FC236}">
                    <a16:creationId xmlns:a16="http://schemas.microsoft.com/office/drawing/2014/main" id="{484D70AF-6AFE-29FB-40CD-A284F4E2BE33}"/>
                  </a:ext>
                </a:extLst>
              </p:cNvPr>
              <p:cNvSpPr txBox="1">
                <a:spLocks noChangeArrowheads="1"/>
              </p:cNvSpPr>
              <p:nvPr/>
            </p:nvSpPr>
            <p:spPr bwMode="auto">
              <a:xfrm>
                <a:off x="6516688" y="3860800"/>
                <a:ext cx="2951162"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chemeClr val="bg1"/>
                    </a:solidFill>
                  </a:rPr>
                  <a:t>报文段</a:t>
                </a:r>
                <a:r>
                  <a:rPr lang="en-US" altLang="zh-CN" sz="1600" dirty="0">
                    <a:solidFill>
                      <a:schemeClr val="bg1"/>
                    </a:solidFill>
                  </a:rPr>
                  <a:t>segment/ </a:t>
                </a:r>
              </a:p>
              <a:p>
                <a:pPr algn="ctr"/>
                <a:r>
                  <a:rPr lang="en-US" altLang="zh-CN" sz="1600" dirty="0">
                    <a:solidFill>
                      <a:schemeClr val="bg1"/>
                    </a:solidFill>
                  </a:rPr>
                  <a:t>TCP</a:t>
                </a:r>
                <a:r>
                  <a:rPr lang="zh-CN" altLang="en-US" sz="1600" dirty="0">
                    <a:solidFill>
                      <a:schemeClr val="bg1"/>
                    </a:solidFill>
                  </a:rPr>
                  <a:t>数据段</a:t>
                </a:r>
                <a:r>
                  <a:rPr lang="en-US" altLang="zh-CN" sz="1600" dirty="0">
                    <a:solidFill>
                      <a:schemeClr val="bg1"/>
                    </a:solidFill>
                  </a:rPr>
                  <a:t>segment /</a:t>
                </a:r>
              </a:p>
              <a:p>
                <a:pPr algn="ctr"/>
                <a:r>
                  <a:rPr lang="en-US" altLang="zh-CN" sz="1600" dirty="0">
                    <a:solidFill>
                      <a:schemeClr val="bg1"/>
                    </a:solidFill>
                  </a:rPr>
                  <a:t>UDP</a:t>
                </a:r>
                <a:r>
                  <a:rPr lang="zh-CN" altLang="en-US" sz="1600" dirty="0">
                    <a:solidFill>
                      <a:schemeClr val="bg1"/>
                    </a:solidFill>
                  </a:rPr>
                  <a:t>数据报</a:t>
                </a:r>
                <a:r>
                  <a:rPr lang="en-US" altLang="zh-CN" sz="1600" dirty="0">
                    <a:solidFill>
                      <a:schemeClr val="bg1"/>
                    </a:solidFill>
                  </a:rPr>
                  <a:t>datagram</a:t>
                </a:r>
                <a:endParaRPr lang="zh-CN" altLang="en-US" sz="1600" dirty="0">
                  <a:solidFill>
                    <a:schemeClr val="bg1"/>
                  </a:solidFill>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4">
            <a:extLst>
              <a:ext uri="{FF2B5EF4-FFF2-40B4-BE49-F238E27FC236}">
                <a16:creationId xmlns:a16="http://schemas.microsoft.com/office/drawing/2014/main" id="{E74BD927-036E-DEE0-5626-D38AF637BEC1}"/>
              </a:ext>
            </a:extLst>
          </p:cNvPr>
          <p:cNvSpPr>
            <a:spLocks noGrp="1"/>
          </p:cNvSpPr>
          <p:nvPr>
            <p:ph idx="1"/>
          </p:nvPr>
        </p:nvSpPr>
        <p:spPr bwMode="auto">
          <a:xfrm>
            <a:off x="323850" y="1268413"/>
            <a:ext cx="8351838" cy="2736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buFont typeface="Wingdings" panose="05000000000000000000" pitchFamily="2" charset="2"/>
              <a:buNone/>
            </a:pPr>
            <a:r>
              <a:rPr lang="en-US" altLang="zh-CN" sz="2400" dirty="0">
                <a:solidFill>
                  <a:srgbClr val="19435A"/>
                </a:solidFill>
                <a:latin typeface="Times New Roman" panose="02020603050405020304" pitchFamily="18" charset="0"/>
                <a:cs typeface="Times New Roman" panose="02020603050405020304" pitchFamily="18" charset="0"/>
              </a:rPr>
              <a:t>3.3 UDP</a:t>
            </a:r>
            <a:r>
              <a:rPr lang="zh-CN" altLang="en-US" sz="2400" dirty="0">
                <a:solidFill>
                  <a:srgbClr val="19435A"/>
                </a:solidFill>
                <a:latin typeface="Times New Roman" panose="02020603050405020304" pitchFamily="18" charset="0"/>
                <a:ea typeface="宋体" panose="02010600030101010101" pitchFamily="2" charset="-122"/>
              </a:rPr>
              <a:t>的报文格式</a:t>
            </a:r>
            <a:endParaRPr lang="en-US" altLang="zh-CN" sz="2400" dirty="0">
              <a:solidFill>
                <a:srgbClr val="19435A"/>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None/>
            </a:pPr>
            <a:r>
              <a:rPr lang="zh-CN" altLang="en-US" sz="2000" dirty="0">
                <a:solidFill>
                  <a:schemeClr val="tx2"/>
                </a:solidFill>
                <a:ea typeface="宋体" panose="02010600030101010101" pitchFamily="2" charset="-122"/>
              </a:rPr>
              <a:t>校验和计算：</a:t>
            </a:r>
            <a:r>
              <a:rPr lang="zh-CN" altLang="en-US" sz="2000" b="0" dirty="0">
                <a:solidFill>
                  <a:schemeClr val="tx2"/>
                </a:solidFill>
                <a:ea typeface="宋体" panose="02010600030101010101" pitchFamily="2" charset="-122"/>
              </a:rPr>
              <a:t>伪报头</a:t>
            </a:r>
            <a:r>
              <a:rPr lang="en-US" altLang="zh-CN" sz="2000" b="0" dirty="0">
                <a:solidFill>
                  <a:schemeClr val="tx2"/>
                </a:solidFill>
                <a:cs typeface="Times New Roman" panose="02020603050405020304" pitchFamily="18" charset="0"/>
              </a:rPr>
              <a:t>+UDP</a:t>
            </a:r>
            <a:r>
              <a:rPr lang="zh-CN" altLang="en-US" sz="2000" b="0" dirty="0">
                <a:solidFill>
                  <a:schemeClr val="tx2"/>
                </a:solidFill>
                <a:ea typeface="宋体" panose="02010600030101010101" pitchFamily="2" charset="-122"/>
              </a:rPr>
              <a:t>数据报</a:t>
            </a:r>
            <a:endParaRPr lang="en-US" altLang="zh-CN" sz="2000" b="0" dirty="0">
              <a:solidFill>
                <a:schemeClr val="tx2"/>
              </a:solidFill>
              <a:cs typeface="Times New Roman" panose="02020603050405020304" pitchFamily="18" charset="0"/>
            </a:endParaRPr>
          </a:p>
          <a:p>
            <a:pPr>
              <a:lnSpc>
                <a:spcPct val="150000"/>
              </a:lnSpc>
            </a:pPr>
            <a:r>
              <a:rPr lang="zh-CN" altLang="en-US" sz="2000" dirty="0">
                <a:solidFill>
                  <a:schemeClr val="tx2"/>
                </a:solidFill>
                <a:ea typeface="宋体" panose="02010600030101010101" pitchFamily="2" charset="-122"/>
              </a:rPr>
              <a:t>伪报头：</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其实并不属于</a:t>
            </a:r>
            <a:r>
              <a:rPr lang="en-US" altLang="zh-CN" sz="1800" kern="100" dirty="0">
                <a:effectLst/>
                <a:latin typeface="Times New Roman" panose="02020603050405020304" pitchFamily="18" charset="0"/>
                <a:ea typeface="宋体" panose="02010600030101010101" pitchFamily="2" charset="-122"/>
              </a:rPr>
              <a:t>UDP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数据报中的内容</a:t>
            </a:r>
            <a:endParaRPr lang="en-US" altLang="zh-CN" sz="2000" dirty="0">
              <a:solidFill>
                <a:schemeClr val="tx2"/>
              </a:solidFill>
              <a:cs typeface="Times New Roman" panose="02020603050405020304" pitchFamily="18" charset="0"/>
            </a:endParaRPr>
          </a:p>
          <a:p>
            <a:pPr>
              <a:lnSpc>
                <a:spcPct val="150000"/>
              </a:lnSpc>
              <a:buFont typeface="Wingdings" panose="05000000000000000000" pitchFamily="2" charset="2"/>
              <a:buNone/>
            </a:pPr>
            <a:r>
              <a:rPr lang="zh-CN" altLang="en-US" sz="2000" b="0" dirty="0">
                <a:solidFill>
                  <a:schemeClr val="tx2"/>
                </a:solidFill>
                <a:ea typeface="宋体" panose="02010600030101010101" pitchFamily="2" charset="-122"/>
              </a:rPr>
              <a:t>源</a:t>
            </a:r>
            <a:r>
              <a:rPr lang="en-US" altLang="zh-CN" sz="2000" b="0" dirty="0">
                <a:solidFill>
                  <a:schemeClr val="tx2"/>
                </a:solidFill>
                <a:ea typeface="宋体" panose="02010600030101010101" pitchFamily="2" charset="-122"/>
              </a:rPr>
              <a:t>IP</a:t>
            </a:r>
            <a:r>
              <a:rPr lang="zh-CN" altLang="en-US" sz="2000" b="0" dirty="0">
                <a:solidFill>
                  <a:schemeClr val="tx2"/>
                </a:solidFill>
                <a:ea typeface="宋体" panose="02010600030101010101" pitchFamily="2" charset="-122"/>
              </a:rPr>
              <a:t>地址</a:t>
            </a:r>
            <a:r>
              <a:rPr lang="en-US" altLang="zh-CN" sz="2000" b="0" dirty="0">
                <a:solidFill>
                  <a:schemeClr val="tx2"/>
                </a:solidFill>
                <a:ea typeface="宋体" panose="02010600030101010101" pitchFamily="2" charset="-122"/>
              </a:rPr>
              <a:t>+</a:t>
            </a:r>
            <a:r>
              <a:rPr lang="zh-CN" altLang="en-US" sz="2000" b="0" dirty="0">
                <a:solidFill>
                  <a:schemeClr val="tx2"/>
                </a:solidFill>
                <a:ea typeface="宋体" panose="02010600030101010101" pitchFamily="2" charset="-122"/>
              </a:rPr>
              <a:t>目的</a:t>
            </a:r>
            <a:r>
              <a:rPr lang="en-US" altLang="zh-CN" sz="2000" b="0" dirty="0">
                <a:solidFill>
                  <a:schemeClr val="tx2"/>
                </a:solidFill>
                <a:ea typeface="宋体" panose="02010600030101010101" pitchFamily="2" charset="-122"/>
              </a:rPr>
              <a:t>IP</a:t>
            </a:r>
            <a:r>
              <a:rPr lang="zh-CN" altLang="en-US" sz="2000" b="0" dirty="0">
                <a:solidFill>
                  <a:schemeClr val="tx2"/>
                </a:solidFill>
                <a:ea typeface="宋体" panose="02010600030101010101" pitchFamily="2" charset="-122"/>
              </a:rPr>
              <a:t>地址（验证</a:t>
            </a:r>
            <a:r>
              <a:rPr lang="en-US" altLang="zh-CN" sz="2000" b="0" dirty="0">
                <a:solidFill>
                  <a:schemeClr val="tx2"/>
                </a:solidFill>
                <a:cs typeface="Times New Roman" panose="02020603050405020304" pitchFamily="18" charset="0"/>
              </a:rPr>
              <a:t>UDP</a:t>
            </a:r>
            <a:r>
              <a:rPr lang="zh-CN" altLang="en-US" sz="2000" b="0" dirty="0">
                <a:solidFill>
                  <a:schemeClr val="tx2"/>
                </a:solidFill>
                <a:ea typeface="宋体" panose="02010600030101010101" pitchFamily="2" charset="-122"/>
              </a:rPr>
              <a:t>数据报是否正确传送到目的进程）</a:t>
            </a:r>
            <a:endParaRPr lang="en-US" altLang="zh-CN" sz="2000" b="0" dirty="0">
              <a:solidFill>
                <a:schemeClr val="tx2"/>
              </a:solidFill>
              <a:cs typeface="Times New Roman" panose="02020603050405020304" pitchFamily="18" charset="0"/>
            </a:endParaRPr>
          </a:p>
          <a:p>
            <a:pPr>
              <a:lnSpc>
                <a:spcPct val="150000"/>
              </a:lnSpc>
              <a:buFont typeface="Wingdings" panose="05000000000000000000" pitchFamily="2" charset="2"/>
              <a:buNone/>
            </a:pPr>
            <a:r>
              <a:rPr lang="en-US" altLang="zh-CN" sz="2000" b="0" dirty="0">
                <a:solidFill>
                  <a:schemeClr val="tx2"/>
                </a:solidFill>
                <a:ea typeface="宋体" panose="02010600030101010101" pitchFamily="2" charset="-122"/>
              </a:rPr>
              <a:t>+…+UDP</a:t>
            </a:r>
            <a:r>
              <a:rPr lang="zh-CN" altLang="en-US" sz="2000" b="0" dirty="0">
                <a:solidFill>
                  <a:schemeClr val="tx2"/>
                </a:solidFill>
                <a:ea typeface="宋体" panose="02010600030101010101" pitchFamily="2" charset="-122"/>
              </a:rPr>
              <a:t>长度</a:t>
            </a:r>
            <a:r>
              <a:rPr lang="zh-CN" altLang="en-US" sz="2000" dirty="0">
                <a:solidFill>
                  <a:schemeClr val="tx2"/>
                </a:solidFill>
                <a:ea typeface="宋体" panose="02010600030101010101" pitchFamily="2" charset="-122"/>
              </a:rPr>
              <a:t>伪报头结构</a:t>
            </a:r>
            <a:endParaRPr lang="en-US" altLang="zh-CN" sz="2000" dirty="0">
              <a:solidFill>
                <a:schemeClr val="tx2"/>
              </a:solidFill>
              <a:cs typeface="Times New Roman" panose="02020603050405020304" pitchFamily="18" charset="0"/>
            </a:endParaRPr>
          </a:p>
          <a:p>
            <a:pPr>
              <a:lnSpc>
                <a:spcPct val="150000"/>
              </a:lnSpc>
              <a:buFont typeface="Wingdings" panose="05000000000000000000" pitchFamily="2" charset="2"/>
              <a:buNone/>
            </a:pPr>
            <a:endParaRPr lang="en-US" altLang="zh-CN" sz="2000" b="0" dirty="0">
              <a:solidFill>
                <a:schemeClr val="tx2"/>
              </a:solidFill>
              <a:latin typeface="Times New Roman" panose="02020603050405020304" pitchFamily="18" charset="0"/>
              <a:cs typeface="Times New Roman" panose="02020603050405020304" pitchFamily="18" charset="0"/>
            </a:endParaRPr>
          </a:p>
        </p:txBody>
      </p:sp>
      <p:sp>
        <p:nvSpPr>
          <p:cNvPr id="37891" name="Rectangle 2">
            <a:extLst>
              <a:ext uri="{FF2B5EF4-FFF2-40B4-BE49-F238E27FC236}">
                <a16:creationId xmlns:a16="http://schemas.microsoft.com/office/drawing/2014/main" id="{76416F98-8C67-4076-8EE2-D13F952DF2D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2" name="Rectangle 4">
            <a:extLst>
              <a:ext uri="{FF2B5EF4-FFF2-40B4-BE49-F238E27FC236}">
                <a16:creationId xmlns:a16="http://schemas.microsoft.com/office/drawing/2014/main" id="{71570B13-CC8F-7A5F-D7D7-D8DD7202112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3" name="Rectangle 4">
            <a:extLst>
              <a:ext uri="{FF2B5EF4-FFF2-40B4-BE49-F238E27FC236}">
                <a16:creationId xmlns:a16="http://schemas.microsoft.com/office/drawing/2014/main" id="{51D3DF3C-B22F-57C0-F240-F639402C135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4" name="Rectangle 4">
            <a:extLst>
              <a:ext uri="{FF2B5EF4-FFF2-40B4-BE49-F238E27FC236}">
                <a16:creationId xmlns:a16="http://schemas.microsoft.com/office/drawing/2014/main" id="{94390017-EC43-9E92-5600-3F090DE7E23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5" name="Rectangle 4">
            <a:extLst>
              <a:ext uri="{FF2B5EF4-FFF2-40B4-BE49-F238E27FC236}">
                <a16:creationId xmlns:a16="http://schemas.microsoft.com/office/drawing/2014/main" id="{F30CD840-688B-B818-340A-D4FB057408A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6" name="Rectangle 4">
            <a:extLst>
              <a:ext uri="{FF2B5EF4-FFF2-40B4-BE49-F238E27FC236}">
                <a16:creationId xmlns:a16="http://schemas.microsoft.com/office/drawing/2014/main" id="{8DAA9F7E-64B2-8305-45F9-67CDE974427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7" name="Rectangle 2">
            <a:extLst>
              <a:ext uri="{FF2B5EF4-FFF2-40B4-BE49-F238E27FC236}">
                <a16:creationId xmlns:a16="http://schemas.microsoft.com/office/drawing/2014/main" id="{68FDE095-EE98-C15B-AC21-9CBE84C44F9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8" name="Rectangle 4">
            <a:extLst>
              <a:ext uri="{FF2B5EF4-FFF2-40B4-BE49-F238E27FC236}">
                <a16:creationId xmlns:a16="http://schemas.microsoft.com/office/drawing/2014/main" id="{D35A6C6A-5067-BE49-3E49-0800D489C24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9" name="Rectangle 4">
            <a:extLst>
              <a:ext uri="{FF2B5EF4-FFF2-40B4-BE49-F238E27FC236}">
                <a16:creationId xmlns:a16="http://schemas.microsoft.com/office/drawing/2014/main" id="{430E002C-1E2E-8A5D-C3CF-0382F2D82E0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7900" name="对象 1">
            <a:extLst>
              <a:ext uri="{FF2B5EF4-FFF2-40B4-BE49-F238E27FC236}">
                <a16:creationId xmlns:a16="http://schemas.microsoft.com/office/drawing/2014/main" id="{F8820FE2-8A1A-7277-AD18-CD2A4F4D3175}"/>
              </a:ext>
            </a:extLst>
          </p:cNvPr>
          <p:cNvGraphicFramePr>
            <a:graphicFrameLocks noChangeAspect="1"/>
          </p:cNvGraphicFramePr>
          <p:nvPr/>
        </p:nvGraphicFramePr>
        <p:xfrm>
          <a:off x="1990725" y="4149725"/>
          <a:ext cx="5702300" cy="2303463"/>
        </p:xfrm>
        <a:graphic>
          <a:graphicData uri="http://schemas.openxmlformats.org/presentationml/2006/ole">
            <mc:AlternateContent xmlns:mc="http://schemas.openxmlformats.org/markup-compatibility/2006">
              <mc:Choice xmlns:v="urn:schemas-microsoft-com:vml" Requires="v">
                <p:oleObj name="Visio" r:id="rId3" imgW="3606800" imgH="1460500" progId="Visio.Drawing.11">
                  <p:embed/>
                </p:oleObj>
              </mc:Choice>
              <mc:Fallback>
                <p:oleObj name="Visio" r:id="rId3" imgW="3606800" imgH="1460500" progId="Visio.Drawing.11">
                  <p:embed/>
                  <p:pic>
                    <p:nvPicPr>
                      <p:cNvPr id="37900" name="对象 1">
                        <a:extLst>
                          <a:ext uri="{FF2B5EF4-FFF2-40B4-BE49-F238E27FC236}">
                            <a16:creationId xmlns:a16="http://schemas.microsoft.com/office/drawing/2014/main" id="{F8820FE2-8A1A-7277-AD18-CD2A4F4D31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0725" y="4149725"/>
                        <a:ext cx="5702300"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a:extLst>
              <a:ext uri="{FF2B5EF4-FFF2-40B4-BE49-F238E27FC236}">
                <a16:creationId xmlns:a16="http://schemas.microsoft.com/office/drawing/2014/main" id="{6F8B021A-06B6-0345-E3E4-BE880AB25A39}"/>
              </a:ext>
            </a:extLst>
          </p:cNvPr>
          <p:cNvSpPr/>
          <p:nvPr/>
        </p:nvSpPr>
        <p:spPr>
          <a:xfrm>
            <a:off x="5587984" y="1484784"/>
            <a:ext cx="3087704" cy="584775"/>
          </a:xfrm>
          <a:prstGeom prst="rect">
            <a:avLst/>
          </a:prstGeom>
          <a:noFill/>
        </p:spPr>
        <p:txBody>
          <a:bodyPr wrap="none">
            <a:spAutoFit/>
          </a:bodyPr>
          <a:lstStyle/>
          <a:p>
            <a:pPr algn="ctr">
              <a:defRPr/>
            </a:pPr>
            <a:r>
              <a:rPr lang="en-US" altLang="zh-CN"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UDP</a:t>
            </a:r>
            <a:r>
              <a:rPr lang="zh-CN" alt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和</a:t>
            </a:r>
            <a:r>
              <a:rPr lang="en-US" altLang="zh-CN"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IP</a:t>
            </a:r>
            <a:r>
              <a:rPr lang="zh-CN" alt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有交互</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8" name="Object 3">
            <a:extLst>
              <a:ext uri="{FF2B5EF4-FFF2-40B4-BE49-F238E27FC236}">
                <a16:creationId xmlns:a16="http://schemas.microsoft.com/office/drawing/2014/main" id="{081DEF8D-3A2E-534E-B943-D51EBE366AB7}"/>
              </a:ext>
            </a:extLst>
          </p:cNvPr>
          <p:cNvGraphicFramePr>
            <a:graphicFrameLocks noChangeAspect="1"/>
          </p:cNvGraphicFramePr>
          <p:nvPr/>
        </p:nvGraphicFramePr>
        <p:xfrm>
          <a:off x="900113" y="1916113"/>
          <a:ext cx="7731125" cy="4321175"/>
        </p:xfrm>
        <a:graphic>
          <a:graphicData uri="http://schemas.openxmlformats.org/presentationml/2006/ole">
            <mc:AlternateContent xmlns:mc="http://schemas.openxmlformats.org/markup-compatibility/2006">
              <mc:Choice xmlns:v="urn:schemas-microsoft-com:vml" Requires="v">
                <p:oleObj name="Visio" r:id="rId3" imgW="6604000" imgH="3695700" progId="Visio.Drawing.11">
                  <p:embed/>
                </p:oleObj>
              </mc:Choice>
              <mc:Fallback>
                <p:oleObj name="Visio" r:id="rId3" imgW="6604000" imgH="3695700" progId="Visio.Drawing.11">
                  <p:embed/>
                  <p:pic>
                    <p:nvPicPr>
                      <p:cNvPr id="39938" name="Object 3">
                        <a:extLst>
                          <a:ext uri="{FF2B5EF4-FFF2-40B4-BE49-F238E27FC236}">
                            <a16:creationId xmlns:a16="http://schemas.microsoft.com/office/drawing/2014/main" id="{081DEF8D-3A2E-534E-B943-D51EBE366A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916113"/>
                        <a:ext cx="7731125"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39" name="内容占位符 4">
            <a:extLst>
              <a:ext uri="{FF2B5EF4-FFF2-40B4-BE49-F238E27FC236}">
                <a16:creationId xmlns:a16="http://schemas.microsoft.com/office/drawing/2014/main" id="{D14699F0-447F-6FEB-E2CF-27074BC14632}"/>
              </a:ext>
            </a:extLst>
          </p:cNvPr>
          <p:cNvSpPr>
            <a:spLocks noGrp="1"/>
          </p:cNvSpPr>
          <p:nvPr>
            <p:ph idx="1"/>
          </p:nvPr>
        </p:nvSpPr>
        <p:spPr bwMode="auto">
          <a:xfrm>
            <a:off x="250825" y="1195388"/>
            <a:ext cx="8229600" cy="649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 typeface="Wingdings" panose="05000000000000000000" pitchFamily="2" charset="2"/>
              <a:buNone/>
            </a:pPr>
            <a:r>
              <a:rPr lang="en-US" altLang="zh-CN" sz="2400">
                <a:solidFill>
                  <a:srgbClr val="19435A"/>
                </a:solidFill>
                <a:latin typeface="Times New Roman" panose="02020603050405020304" pitchFamily="18" charset="0"/>
                <a:cs typeface="Times New Roman" panose="02020603050405020304" pitchFamily="18" charset="0"/>
              </a:rPr>
              <a:t>3.3 TCP</a:t>
            </a:r>
            <a:r>
              <a:rPr lang="zh-CN" altLang="en-US" sz="2400">
                <a:solidFill>
                  <a:srgbClr val="19435A"/>
                </a:solidFill>
                <a:latin typeface="Times New Roman" panose="02020603050405020304" pitchFamily="18" charset="0"/>
                <a:ea typeface="宋体" panose="02010600030101010101" pitchFamily="2" charset="-122"/>
              </a:rPr>
              <a:t>报文格式</a:t>
            </a:r>
            <a:endParaRPr lang="en-US" altLang="zh-CN" sz="2400">
              <a:solidFill>
                <a:srgbClr val="19435A"/>
              </a:solidFill>
              <a:latin typeface="Times New Roman" panose="02020603050405020304" pitchFamily="18" charset="0"/>
              <a:cs typeface="Times New Roman" panose="02020603050405020304" pitchFamily="18" charset="0"/>
            </a:endParaRPr>
          </a:p>
        </p:txBody>
      </p:sp>
      <p:sp>
        <p:nvSpPr>
          <p:cNvPr id="39940" name="Rectangle 2">
            <a:extLst>
              <a:ext uri="{FF2B5EF4-FFF2-40B4-BE49-F238E27FC236}">
                <a16:creationId xmlns:a16="http://schemas.microsoft.com/office/drawing/2014/main" id="{24961955-116E-80AE-A9F0-46A098C2E8C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1" name="Rectangle 4">
            <a:extLst>
              <a:ext uri="{FF2B5EF4-FFF2-40B4-BE49-F238E27FC236}">
                <a16:creationId xmlns:a16="http://schemas.microsoft.com/office/drawing/2014/main" id="{637435AC-2624-FD26-514F-19C9EF884EC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2" name="Rectangle 4">
            <a:extLst>
              <a:ext uri="{FF2B5EF4-FFF2-40B4-BE49-F238E27FC236}">
                <a16:creationId xmlns:a16="http://schemas.microsoft.com/office/drawing/2014/main" id="{1D9AE4A4-B768-EC48-A867-4FFBEAE0093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3" name="Rectangle 4">
            <a:extLst>
              <a:ext uri="{FF2B5EF4-FFF2-40B4-BE49-F238E27FC236}">
                <a16:creationId xmlns:a16="http://schemas.microsoft.com/office/drawing/2014/main" id="{A23D09D7-64BC-BB25-2C1C-5A9D4C6C4F2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4" name="Rectangle 4">
            <a:extLst>
              <a:ext uri="{FF2B5EF4-FFF2-40B4-BE49-F238E27FC236}">
                <a16:creationId xmlns:a16="http://schemas.microsoft.com/office/drawing/2014/main" id="{F4C79288-F62E-BB97-65CD-C5624C99475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5" name="Rectangle 4">
            <a:extLst>
              <a:ext uri="{FF2B5EF4-FFF2-40B4-BE49-F238E27FC236}">
                <a16:creationId xmlns:a16="http://schemas.microsoft.com/office/drawing/2014/main" id="{02896039-3724-04B8-C3B9-D8A4C12D6C6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6" name="Rectangle 2">
            <a:extLst>
              <a:ext uri="{FF2B5EF4-FFF2-40B4-BE49-F238E27FC236}">
                <a16:creationId xmlns:a16="http://schemas.microsoft.com/office/drawing/2014/main" id="{07BEAD85-7E46-DA15-6372-BB9A3CE4102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7" name="Rectangle 4">
            <a:extLst>
              <a:ext uri="{FF2B5EF4-FFF2-40B4-BE49-F238E27FC236}">
                <a16:creationId xmlns:a16="http://schemas.microsoft.com/office/drawing/2014/main" id="{2F34A1CF-93B5-699F-6C4F-F8360EFF403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8" name="Rectangle 4">
            <a:extLst>
              <a:ext uri="{FF2B5EF4-FFF2-40B4-BE49-F238E27FC236}">
                <a16:creationId xmlns:a16="http://schemas.microsoft.com/office/drawing/2014/main" id="{48232F82-299A-3854-19CE-9780F829733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9" name="Rectangle 2">
            <a:extLst>
              <a:ext uri="{FF2B5EF4-FFF2-40B4-BE49-F238E27FC236}">
                <a16:creationId xmlns:a16="http://schemas.microsoft.com/office/drawing/2014/main" id="{0789D1B6-9576-8DC3-01C4-5EFF2F3D75C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50" name="Rectangle 4">
            <a:extLst>
              <a:ext uri="{FF2B5EF4-FFF2-40B4-BE49-F238E27FC236}">
                <a16:creationId xmlns:a16="http://schemas.microsoft.com/office/drawing/2014/main" id="{3E4AB7A6-71A0-431B-8697-405EC3C7884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51" name="Oval 1">
            <a:extLst>
              <a:ext uri="{FF2B5EF4-FFF2-40B4-BE49-F238E27FC236}">
                <a16:creationId xmlns:a16="http://schemas.microsoft.com/office/drawing/2014/main" id="{7CC26307-2FDE-FAE1-F446-DFA148B9E64B}"/>
              </a:ext>
            </a:extLst>
          </p:cNvPr>
          <p:cNvSpPr>
            <a:spLocks noChangeArrowheads="1"/>
          </p:cNvSpPr>
          <p:nvPr/>
        </p:nvSpPr>
        <p:spPr bwMode="auto">
          <a:xfrm>
            <a:off x="3779838" y="3573463"/>
            <a:ext cx="1223962" cy="6477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en-US" sz="2400"/>
          </a:p>
        </p:txBody>
      </p:sp>
      <p:sp>
        <p:nvSpPr>
          <p:cNvPr id="39952" name="Oval 2">
            <a:extLst>
              <a:ext uri="{FF2B5EF4-FFF2-40B4-BE49-F238E27FC236}">
                <a16:creationId xmlns:a16="http://schemas.microsoft.com/office/drawing/2014/main" id="{3544DAE9-FEE1-83A9-9755-7C3F4032E22E}"/>
              </a:ext>
            </a:extLst>
          </p:cNvPr>
          <p:cNvSpPr>
            <a:spLocks noChangeArrowheads="1"/>
          </p:cNvSpPr>
          <p:nvPr/>
        </p:nvSpPr>
        <p:spPr bwMode="auto">
          <a:xfrm>
            <a:off x="611188" y="2205038"/>
            <a:ext cx="720725" cy="792162"/>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en-US" sz="2400"/>
          </a:p>
        </p:txBody>
      </p:sp>
      <p:sp>
        <p:nvSpPr>
          <p:cNvPr id="39953" name="矩形 18">
            <a:extLst>
              <a:ext uri="{FF2B5EF4-FFF2-40B4-BE49-F238E27FC236}">
                <a16:creationId xmlns:a16="http://schemas.microsoft.com/office/drawing/2014/main" id="{1D41ABCE-F77B-0CA2-A79C-D398E52530AA}"/>
              </a:ext>
            </a:extLst>
          </p:cNvPr>
          <p:cNvSpPr>
            <a:spLocks noChangeArrowheads="1"/>
          </p:cNvSpPr>
          <p:nvPr/>
        </p:nvSpPr>
        <p:spPr bwMode="auto">
          <a:xfrm>
            <a:off x="8604250" y="3759200"/>
            <a:ext cx="38417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t>20</a:t>
            </a:r>
          </a:p>
          <a:p>
            <a:r>
              <a:rPr lang="zh-CN" altLang="en-US" sz="1400"/>
              <a:t>字</a:t>
            </a:r>
            <a:endParaRPr lang="en-US" altLang="zh-CN" sz="1400"/>
          </a:p>
          <a:p>
            <a:r>
              <a:rPr lang="zh-CN" altLang="en-US" sz="1400"/>
              <a:t>节</a:t>
            </a:r>
            <a:endParaRPr lang="en-US" altLang="en-US" sz="1400"/>
          </a:p>
        </p:txBody>
      </p:sp>
      <p:sp>
        <p:nvSpPr>
          <p:cNvPr id="39954" name="矩形 19">
            <a:extLst>
              <a:ext uri="{FF2B5EF4-FFF2-40B4-BE49-F238E27FC236}">
                <a16:creationId xmlns:a16="http://schemas.microsoft.com/office/drawing/2014/main" id="{B05F3BA4-C41E-95F8-7E73-BC04A60939B7}"/>
              </a:ext>
            </a:extLst>
          </p:cNvPr>
          <p:cNvSpPr>
            <a:spLocks noChangeArrowheads="1"/>
          </p:cNvSpPr>
          <p:nvPr/>
        </p:nvSpPr>
        <p:spPr bwMode="auto">
          <a:xfrm>
            <a:off x="8556625" y="5300663"/>
            <a:ext cx="58737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t>0~40</a:t>
            </a:r>
          </a:p>
          <a:p>
            <a:pPr algn="ctr"/>
            <a:r>
              <a:rPr lang="zh-CN" altLang="en-US" sz="1400"/>
              <a:t>字</a:t>
            </a:r>
            <a:endParaRPr lang="en-US" altLang="zh-CN" sz="1400"/>
          </a:p>
          <a:p>
            <a:pPr algn="ctr"/>
            <a:r>
              <a:rPr lang="zh-CN" altLang="en-US" sz="1400"/>
              <a:t>节</a:t>
            </a:r>
            <a:endParaRPr lang="en-US" altLang="en-US"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内容占位符 4">
            <a:extLst>
              <a:ext uri="{FF2B5EF4-FFF2-40B4-BE49-F238E27FC236}">
                <a16:creationId xmlns:a16="http://schemas.microsoft.com/office/drawing/2014/main" id="{AFD990C0-381E-F13D-37B6-E7EC24C327A8}"/>
              </a:ext>
            </a:extLst>
          </p:cNvPr>
          <p:cNvSpPr>
            <a:spLocks noGrp="1"/>
          </p:cNvSpPr>
          <p:nvPr>
            <p:ph idx="1"/>
          </p:nvPr>
        </p:nvSpPr>
        <p:spPr bwMode="auto">
          <a:xfrm>
            <a:off x="107950" y="1196975"/>
            <a:ext cx="4464050" cy="4537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 typeface="Wingdings" panose="05000000000000000000" pitchFamily="2" charset="2"/>
              <a:buNone/>
            </a:pPr>
            <a:r>
              <a:rPr lang="en-US" altLang="zh-CN" sz="2400">
                <a:solidFill>
                  <a:srgbClr val="19435A"/>
                </a:solidFill>
                <a:latin typeface="Times New Roman" panose="02020603050405020304" pitchFamily="18" charset="0"/>
                <a:cs typeface="Times New Roman" panose="02020603050405020304" pitchFamily="18" charset="0"/>
              </a:rPr>
              <a:t>3.4 TCP</a:t>
            </a:r>
            <a:r>
              <a:rPr lang="zh-CN" altLang="en-US" sz="2400">
                <a:solidFill>
                  <a:srgbClr val="19435A"/>
                </a:solidFill>
                <a:latin typeface="Times New Roman" panose="02020603050405020304" pitchFamily="18" charset="0"/>
                <a:ea typeface="宋体" panose="02010600030101010101" pitchFamily="2" charset="-122"/>
              </a:rPr>
              <a:t>连接建立</a:t>
            </a:r>
            <a:endParaRPr lang="en-US" altLang="zh-CN" sz="2400">
              <a:solidFill>
                <a:srgbClr val="19435A"/>
              </a:solidFill>
              <a:latin typeface="Times New Roman" panose="02020603050405020304" pitchFamily="18" charset="0"/>
              <a:cs typeface="Times New Roman" panose="02020603050405020304" pitchFamily="18" charset="0"/>
            </a:endParaRPr>
          </a:p>
          <a:p>
            <a:pPr>
              <a:lnSpc>
                <a:spcPct val="150000"/>
              </a:lnSpc>
              <a:buFont typeface="Wingdings 2" panose="05020102010507070707" pitchFamily="18" charset="2"/>
              <a:buNone/>
            </a:pPr>
            <a:r>
              <a:rPr lang="zh-CN" altLang="en-US" sz="2000" b="0">
                <a:solidFill>
                  <a:schemeClr val="tx2"/>
                </a:solidFill>
                <a:latin typeface="Times New Roman" panose="02020603050405020304" pitchFamily="18" charset="0"/>
                <a:ea typeface="宋体" panose="02010600030101010101" pitchFamily="2" charset="-122"/>
              </a:rPr>
              <a:t>建立连接（经历</a:t>
            </a:r>
            <a:r>
              <a:rPr lang="en-US" altLang="zh-CN" sz="2000" b="0">
                <a:solidFill>
                  <a:schemeClr val="tx2"/>
                </a:solidFill>
                <a:latin typeface="Times New Roman" panose="02020603050405020304" pitchFamily="18" charset="0"/>
                <a:cs typeface="Times New Roman" panose="02020603050405020304" pitchFamily="18" charset="0"/>
              </a:rPr>
              <a:t>3</a:t>
            </a:r>
            <a:r>
              <a:rPr lang="zh-CN" altLang="en-US" sz="2000" b="0">
                <a:solidFill>
                  <a:schemeClr val="tx2"/>
                </a:solidFill>
                <a:latin typeface="Times New Roman" panose="02020603050405020304" pitchFamily="18" charset="0"/>
                <a:ea typeface="宋体" panose="02010600030101010101" pitchFamily="2" charset="-122"/>
              </a:rPr>
              <a:t>次握手）</a:t>
            </a:r>
            <a:endParaRPr lang="en-US" altLang="zh-CN" sz="2000" b="0">
              <a:solidFill>
                <a:schemeClr val="tx2"/>
              </a:solidFill>
              <a:latin typeface="Times New Roman" panose="02020603050405020304" pitchFamily="18" charset="0"/>
              <a:ea typeface="宋体" panose="02010600030101010101" pitchFamily="2" charset="-122"/>
            </a:endParaRPr>
          </a:p>
          <a:p>
            <a:pPr>
              <a:lnSpc>
                <a:spcPct val="150000"/>
              </a:lnSpc>
              <a:buFont typeface="Wingdings 2" panose="05020102010507070707" pitchFamily="18" charset="2"/>
              <a:buNone/>
            </a:pPr>
            <a:r>
              <a:rPr lang="zh-CN" altLang="en-US" sz="1600">
                <a:solidFill>
                  <a:schemeClr val="tx2"/>
                </a:solidFill>
                <a:latin typeface="Times New Roman" panose="02020603050405020304" pitchFamily="18" charset="0"/>
                <a:ea typeface="宋体" panose="02010600030101010101" pitchFamily="2" charset="-122"/>
              </a:rPr>
              <a:t>（</a:t>
            </a:r>
            <a:r>
              <a:rPr lang="en-US" altLang="zh-CN" sz="1600">
                <a:solidFill>
                  <a:schemeClr val="tx2"/>
                </a:solidFill>
                <a:latin typeface="Times New Roman" panose="02020603050405020304" pitchFamily="18" charset="0"/>
                <a:ea typeface="宋体" panose="02010600030101010101" pitchFamily="2" charset="-122"/>
              </a:rPr>
              <a:t>0</a:t>
            </a:r>
            <a:r>
              <a:rPr lang="zh-CN" altLang="en-US" sz="1600">
                <a:solidFill>
                  <a:schemeClr val="tx2"/>
                </a:solidFill>
                <a:latin typeface="Times New Roman" panose="02020603050405020304" pitchFamily="18" charset="0"/>
                <a:ea typeface="宋体" panose="02010600030101010101" pitchFamily="2" charset="-122"/>
              </a:rPr>
              <a:t>）客户端：</a:t>
            </a:r>
            <a:r>
              <a:rPr lang="en-US" altLang="zh-CN" sz="1600">
                <a:solidFill>
                  <a:schemeClr val="tx2"/>
                </a:solidFill>
                <a:latin typeface="Times New Roman" panose="02020603050405020304" pitchFamily="18" charset="0"/>
                <a:ea typeface="宋体" panose="02010600030101010101" pitchFamily="2" charset="-122"/>
              </a:rPr>
              <a:t>CLOSE</a:t>
            </a:r>
          </a:p>
          <a:p>
            <a:pPr>
              <a:lnSpc>
                <a:spcPct val="150000"/>
              </a:lnSpc>
              <a:buFont typeface="Wingdings" panose="05000000000000000000" pitchFamily="2" charset="2"/>
              <a:buNone/>
            </a:pPr>
            <a:r>
              <a:rPr lang="zh-CN" altLang="en-US" sz="1600">
                <a:solidFill>
                  <a:schemeClr val="tx2"/>
                </a:solidFill>
                <a:latin typeface="Times New Roman" panose="02020603050405020304" pitchFamily="18" charset="0"/>
                <a:ea typeface="宋体" panose="02010600030101010101" pitchFamily="2" charset="-122"/>
              </a:rPr>
              <a:t>          服务器：</a:t>
            </a:r>
            <a:r>
              <a:rPr lang="en-US" altLang="zh-CN" sz="1600">
                <a:solidFill>
                  <a:schemeClr val="tx2"/>
                </a:solidFill>
                <a:latin typeface="Times New Roman" panose="02020603050405020304" pitchFamily="18" charset="0"/>
                <a:ea typeface="宋体" panose="02010600030101010101" pitchFamily="2" charset="-122"/>
              </a:rPr>
              <a:t>LISTEN</a:t>
            </a:r>
          </a:p>
          <a:p>
            <a:pPr>
              <a:lnSpc>
                <a:spcPct val="150000"/>
              </a:lnSpc>
              <a:buFont typeface="Wingdings" panose="05000000000000000000" pitchFamily="2" charset="2"/>
              <a:buNone/>
            </a:pPr>
            <a:endParaRPr lang="en-US" altLang="zh-CN" sz="1600">
              <a:solidFill>
                <a:schemeClr val="tx2"/>
              </a:solidFill>
              <a:latin typeface="Times New Roman" panose="02020603050405020304" pitchFamily="18" charset="0"/>
              <a:ea typeface="宋体" panose="02010600030101010101" pitchFamily="2" charset="-122"/>
            </a:endParaRPr>
          </a:p>
          <a:p>
            <a:pPr>
              <a:lnSpc>
                <a:spcPct val="150000"/>
              </a:lnSpc>
              <a:buClr>
                <a:srgbClr val="669900"/>
              </a:buClr>
              <a:buFont typeface="Wingdings" panose="05000000000000000000" pitchFamily="2" charset="2"/>
              <a:buNone/>
            </a:pPr>
            <a:r>
              <a:rPr lang="zh-CN" altLang="en-US" sz="1600">
                <a:solidFill>
                  <a:srgbClr val="000000"/>
                </a:solidFill>
                <a:latin typeface="Times New Roman" panose="02020603050405020304" pitchFamily="18" charset="0"/>
                <a:ea typeface="宋体" panose="02010600030101010101" pitchFamily="2" charset="-122"/>
              </a:rPr>
              <a:t>（</a:t>
            </a:r>
            <a:r>
              <a:rPr lang="en-US" altLang="zh-CN" sz="1600">
                <a:solidFill>
                  <a:srgbClr val="000000"/>
                </a:solidFill>
                <a:latin typeface="Times New Roman" panose="02020603050405020304" pitchFamily="18" charset="0"/>
                <a:ea typeface="宋体" panose="02010600030101010101" pitchFamily="2" charset="-122"/>
              </a:rPr>
              <a:t>1</a:t>
            </a:r>
            <a:r>
              <a:rPr lang="zh-CN" altLang="en-US" sz="1600">
                <a:solidFill>
                  <a:srgbClr val="000000"/>
                </a:solidFill>
                <a:latin typeface="Times New Roman" panose="02020603050405020304" pitchFamily="18" charset="0"/>
                <a:ea typeface="宋体" panose="02010600030101010101" pitchFamily="2" charset="-122"/>
              </a:rPr>
              <a:t>）客户端：</a:t>
            </a:r>
            <a:r>
              <a:rPr lang="en-US" altLang="zh-CN" sz="1600" u="sng">
                <a:solidFill>
                  <a:srgbClr val="000000"/>
                </a:solidFill>
                <a:latin typeface="Times New Roman" panose="02020603050405020304" pitchFamily="18" charset="0"/>
                <a:ea typeface="宋体" panose="02010600030101010101" pitchFamily="2" charset="-122"/>
              </a:rPr>
              <a:t>SEND: SYN=1</a:t>
            </a:r>
          </a:p>
          <a:p>
            <a:pPr>
              <a:lnSpc>
                <a:spcPct val="150000"/>
              </a:lnSpc>
              <a:buClr>
                <a:srgbClr val="669900"/>
              </a:buClr>
              <a:buFont typeface="Wingdings" panose="05000000000000000000" pitchFamily="2" charset="2"/>
              <a:buNone/>
            </a:pPr>
            <a:r>
              <a:rPr lang="en-US" altLang="zh-CN" sz="1600">
                <a:solidFill>
                  <a:srgbClr val="000000"/>
                </a:solidFill>
                <a:latin typeface="Times New Roman" panose="02020603050405020304" pitchFamily="18" charset="0"/>
                <a:ea typeface="宋体" panose="02010600030101010101" pitchFamily="2" charset="-122"/>
              </a:rPr>
              <a:t>          SYN-SEND</a:t>
            </a:r>
          </a:p>
          <a:p>
            <a:pPr>
              <a:lnSpc>
                <a:spcPct val="150000"/>
              </a:lnSpc>
              <a:buClr>
                <a:srgbClr val="669900"/>
              </a:buClr>
              <a:buFont typeface="Wingdings" panose="05000000000000000000" pitchFamily="2" charset="2"/>
              <a:buNone/>
            </a:pPr>
            <a:r>
              <a:rPr lang="zh-CN" altLang="en-US" sz="1600">
                <a:solidFill>
                  <a:srgbClr val="000000"/>
                </a:solidFill>
                <a:latin typeface="Times New Roman" panose="02020603050405020304" pitchFamily="18" charset="0"/>
                <a:ea typeface="宋体" panose="02010600030101010101" pitchFamily="2" charset="-122"/>
              </a:rPr>
              <a:t>（</a:t>
            </a:r>
            <a:r>
              <a:rPr lang="en-US" altLang="zh-CN" sz="1600">
                <a:solidFill>
                  <a:srgbClr val="000000"/>
                </a:solidFill>
                <a:latin typeface="Times New Roman" panose="02020603050405020304" pitchFamily="18" charset="0"/>
                <a:ea typeface="宋体" panose="02010600030101010101" pitchFamily="2" charset="-122"/>
              </a:rPr>
              <a:t>2</a:t>
            </a:r>
            <a:r>
              <a:rPr lang="zh-CN" altLang="en-US" sz="1600">
                <a:solidFill>
                  <a:srgbClr val="000000"/>
                </a:solidFill>
                <a:latin typeface="Times New Roman" panose="02020603050405020304" pitchFamily="18" charset="0"/>
                <a:ea typeface="宋体" panose="02010600030101010101" pitchFamily="2" charset="-122"/>
              </a:rPr>
              <a:t>）服务器：</a:t>
            </a:r>
            <a:r>
              <a:rPr lang="en-US" altLang="zh-CN" sz="1600">
                <a:solidFill>
                  <a:srgbClr val="000000"/>
                </a:solidFill>
                <a:latin typeface="Times New Roman" panose="02020603050405020304" pitchFamily="18" charset="0"/>
                <a:ea typeface="宋体" panose="02010600030101010101" pitchFamily="2" charset="-122"/>
              </a:rPr>
              <a:t>RECEIVE SYN</a:t>
            </a:r>
          </a:p>
          <a:p>
            <a:pPr>
              <a:lnSpc>
                <a:spcPct val="150000"/>
              </a:lnSpc>
              <a:buClr>
                <a:srgbClr val="669900"/>
              </a:buClr>
              <a:buFont typeface="Wingdings" panose="05000000000000000000" pitchFamily="2" charset="2"/>
              <a:buNone/>
            </a:pPr>
            <a:r>
              <a:rPr lang="en-US" altLang="zh-CN" sz="1600">
                <a:solidFill>
                  <a:srgbClr val="000000"/>
                </a:solidFill>
                <a:latin typeface="Times New Roman" panose="02020603050405020304" pitchFamily="18" charset="0"/>
                <a:ea typeface="宋体" panose="02010600030101010101" pitchFamily="2" charset="-122"/>
              </a:rPr>
              <a:t>                          </a:t>
            </a:r>
            <a:r>
              <a:rPr lang="en-US" altLang="zh-CN" sz="1600" u="sng">
                <a:solidFill>
                  <a:srgbClr val="000000"/>
                </a:solidFill>
                <a:latin typeface="Times New Roman" panose="02020603050405020304" pitchFamily="18" charset="0"/>
                <a:ea typeface="宋体" panose="02010600030101010101" pitchFamily="2" charset="-122"/>
              </a:rPr>
              <a:t>SEND: SYN=1</a:t>
            </a:r>
            <a:r>
              <a:rPr lang="zh-CN" altLang="en-US" sz="1600" u="sng">
                <a:solidFill>
                  <a:srgbClr val="000000"/>
                </a:solidFill>
                <a:latin typeface="Times New Roman" panose="02020603050405020304" pitchFamily="18" charset="0"/>
                <a:ea typeface="宋体" panose="02010600030101010101" pitchFamily="2" charset="-122"/>
              </a:rPr>
              <a:t> </a:t>
            </a:r>
            <a:r>
              <a:rPr lang="en-US" altLang="zh-CN" sz="1600" u="sng">
                <a:solidFill>
                  <a:srgbClr val="000000"/>
                </a:solidFill>
                <a:latin typeface="Times New Roman" panose="02020603050405020304" pitchFamily="18" charset="0"/>
                <a:ea typeface="宋体" panose="02010600030101010101" pitchFamily="2" charset="-122"/>
              </a:rPr>
              <a:t>ACK=1</a:t>
            </a:r>
          </a:p>
          <a:p>
            <a:pPr>
              <a:lnSpc>
                <a:spcPct val="150000"/>
              </a:lnSpc>
              <a:buClr>
                <a:srgbClr val="669900"/>
              </a:buClr>
              <a:buFont typeface="Wingdings" panose="05000000000000000000" pitchFamily="2" charset="2"/>
              <a:buNone/>
            </a:pPr>
            <a:r>
              <a:rPr lang="zh-CN" altLang="en-US" sz="1600">
                <a:solidFill>
                  <a:srgbClr val="FF0000"/>
                </a:solidFill>
                <a:latin typeface="Times New Roman" panose="02020603050405020304" pitchFamily="18" charset="0"/>
                <a:ea typeface="宋体" panose="02010600030101010101" pitchFamily="2" charset="-122"/>
              </a:rPr>
              <a:t>     </a:t>
            </a:r>
            <a:r>
              <a:rPr lang="en-US" altLang="zh-CN" sz="1600">
                <a:solidFill>
                  <a:srgbClr val="FF0000"/>
                </a:solidFill>
                <a:latin typeface="Times New Roman" panose="02020603050405020304" pitchFamily="18" charset="0"/>
                <a:ea typeface="宋体" panose="02010600030101010101" pitchFamily="2" charset="-122"/>
              </a:rPr>
              <a:t>		        </a:t>
            </a:r>
            <a:r>
              <a:rPr lang="zh-CN" altLang="en-US" sz="1600">
                <a:solidFill>
                  <a:srgbClr val="FF0000"/>
                </a:solidFill>
                <a:latin typeface="Times New Roman" panose="02020603050405020304" pitchFamily="18" charset="0"/>
                <a:ea typeface="宋体" panose="02010600030101010101" pitchFamily="2" charset="-122"/>
              </a:rPr>
              <a:t>对</a:t>
            </a:r>
            <a:r>
              <a:rPr lang="en-US" altLang="zh-CN" sz="1600">
                <a:solidFill>
                  <a:srgbClr val="FF0000"/>
                </a:solidFill>
                <a:latin typeface="Times New Roman" panose="02020603050405020304" pitchFamily="18" charset="0"/>
                <a:ea typeface="宋体" panose="02010600030101010101" pitchFamily="2" charset="-122"/>
              </a:rPr>
              <a:t>SYN</a:t>
            </a:r>
            <a:r>
              <a:rPr lang="zh-CN" altLang="en-US" sz="1600">
                <a:solidFill>
                  <a:srgbClr val="FF0000"/>
                </a:solidFill>
                <a:latin typeface="Times New Roman" panose="02020603050405020304" pitchFamily="18" charset="0"/>
                <a:ea typeface="宋体" panose="02010600030101010101" pitchFamily="2" charset="-122"/>
              </a:rPr>
              <a:t>确认</a:t>
            </a:r>
            <a:r>
              <a:rPr lang="en-US" altLang="zh-CN" sz="1600">
                <a:solidFill>
                  <a:srgbClr val="FF0000"/>
                </a:solidFill>
                <a:latin typeface="Times New Roman" panose="02020603050405020304" pitchFamily="18" charset="0"/>
                <a:ea typeface="宋体" panose="02010600030101010101" pitchFamily="2" charset="-122"/>
              </a:rPr>
              <a:t>, </a:t>
            </a:r>
            <a:r>
              <a:rPr lang="zh-CN" altLang="en-US" sz="1600">
                <a:solidFill>
                  <a:srgbClr val="FF0000"/>
                </a:solidFill>
                <a:latin typeface="Times New Roman" panose="02020603050405020304" pitchFamily="18" charset="0"/>
                <a:ea typeface="宋体" panose="02010600030101010101" pitchFamily="2" charset="-122"/>
              </a:rPr>
              <a:t>同时给出窗口大小</a:t>
            </a:r>
            <a:endParaRPr lang="en-US" altLang="zh-CN" sz="1600">
              <a:solidFill>
                <a:srgbClr val="FF0000"/>
              </a:solidFill>
              <a:latin typeface="Times New Roman" panose="02020603050405020304" pitchFamily="18" charset="0"/>
              <a:ea typeface="宋体" panose="02010600030101010101" pitchFamily="2" charset="-122"/>
            </a:endParaRPr>
          </a:p>
          <a:p>
            <a:pPr>
              <a:lnSpc>
                <a:spcPct val="150000"/>
              </a:lnSpc>
              <a:buClr>
                <a:srgbClr val="669900"/>
              </a:buClr>
              <a:buFont typeface="Wingdings" panose="05000000000000000000" pitchFamily="2" charset="2"/>
              <a:buNone/>
            </a:pPr>
            <a:r>
              <a:rPr lang="en-US" altLang="zh-CN" sz="1600">
                <a:solidFill>
                  <a:srgbClr val="000000"/>
                </a:solidFill>
                <a:latin typeface="Times New Roman" panose="02020603050405020304" pitchFamily="18" charset="0"/>
                <a:ea typeface="宋体" panose="02010600030101010101" pitchFamily="2" charset="-122"/>
              </a:rPr>
              <a:t>          SYN-RCVD</a:t>
            </a:r>
            <a:endParaRPr lang="en-US" altLang="zh-CN" sz="1600">
              <a:solidFill>
                <a:srgbClr val="FF0000"/>
              </a:solidFill>
              <a:latin typeface="Times New Roman" panose="02020603050405020304" pitchFamily="18" charset="0"/>
              <a:ea typeface="宋体" panose="02010600030101010101" pitchFamily="2" charset="-122"/>
            </a:endParaRPr>
          </a:p>
          <a:p>
            <a:pPr>
              <a:lnSpc>
                <a:spcPct val="150000"/>
              </a:lnSpc>
              <a:buClr>
                <a:srgbClr val="669900"/>
              </a:buClr>
              <a:buFont typeface="Wingdings" panose="05000000000000000000" pitchFamily="2" charset="2"/>
              <a:buNone/>
            </a:pPr>
            <a:r>
              <a:rPr lang="zh-CN" altLang="en-US" sz="1600">
                <a:solidFill>
                  <a:schemeClr val="tx2"/>
                </a:solidFill>
                <a:latin typeface="Times New Roman" panose="02020603050405020304" pitchFamily="18" charset="0"/>
                <a:ea typeface="宋体" panose="02010600030101010101" pitchFamily="2" charset="-122"/>
              </a:rPr>
              <a:t>          </a:t>
            </a:r>
            <a:endParaRPr lang="en-US" altLang="zh-CN" sz="1600">
              <a:solidFill>
                <a:schemeClr val="tx2"/>
              </a:solidFill>
              <a:latin typeface="Times New Roman" panose="02020603050405020304" pitchFamily="18" charset="0"/>
              <a:ea typeface="宋体" panose="02010600030101010101" pitchFamily="2" charset="-122"/>
            </a:endParaRPr>
          </a:p>
        </p:txBody>
      </p:sp>
      <p:sp>
        <p:nvSpPr>
          <p:cNvPr id="41987" name="Rectangle 2">
            <a:extLst>
              <a:ext uri="{FF2B5EF4-FFF2-40B4-BE49-F238E27FC236}">
                <a16:creationId xmlns:a16="http://schemas.microsoft.com/office/drawing/2014/main" id="{1DC34774-DB64-E003-8E14-1158D3DCA8F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88" name="Rectangle 4">
            <a:extLst>
              <a:ext uri="{FF2B5EF4-FFF2-40B4-BE49-F238E27FC236}">
                <a16:creationId xmlns:a16="http://schemas.microsoft.com/office/drawing/2014/main" id="{2B3334D7-B72A-907E-4BCB-F8D79B8F6BA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89" name="Rectangle 4">
            <a:extLst>
              <a:ext uri="{FF2B5EF4-FFF2-40B4-BE49-F238E27FC236}">
                <a16:creationId xmlns:a16="http://schemas.microsoft.com/office/drawing/2014/main" id="{1A8C6A63-6C96-23C4-A46F-AC483ED3537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90" name="Rectangle 4">
            <a:extLst>
              <a:ext uri="{FF2B5EF4-FFF2-40B4-BE49-F238E27FC236}">
                <a16:creationId xmlns:a16="http://schemas.microsoft.com/office/drawing/2014/main" id="{9CFC3E1D-59C4-315A-9F47-C4CC4614959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91" name="Rectangle 4">
            <a:extLst>
              <a:ext uri="{FF2B5EF4-FFF2-40B4-BE49-F238E27FC236}">
                <a16:creationId xmlns:a16="http://schemas.microsoft.com/office/drawing/2014/main" id="{C72C6C7E-FBEB-4C0A-BD49-8825A0D8315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92" name="Rectangle 4">
            <a:extLst>
              <a:ext uri="{FF2B5EF4-FFF2-40B4-BE49-F238E27FC236}">
                <a16:creationId xmlns:a16="http://schemas.microsoft.com/office/drawing/2014/main" id="{95200D08-0C71-15F5-BD1B-32E8E21D78A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93" name="Rectangle 2">
            <a:extLst>
              <a:ext uri="{FF2B5EF4-FFF2-40B4-BE49-F238E27FC236}">
                <a16:creationId xmlns:a16="http://schemas.microsoft.com/office/drawing/2014/main" id="{E773D2F5-E576-93E1-6DC9-07EB0DA3992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94" name="Rectangle 4">
            <a:extLst>
              <a:ext uri="{FF2B5EF4-FFF2-40B4-BE49-F238E27FC236}">
                <a16:creationId xmlns:a16="http://schemas.microsoft.com/office/drawing/2014/main" id="{41B9D810-234A-1AF5-925D-2E500CDC9CB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95" name="Rectangle 4">
            <a:extLst>
              <a:ext uri="{FF2B5EF4-FFF2-40B4-BE49-F238E27FC236}">
                <a16:creationId xmlns:a16="http://schemas.microsoft.com/office/drawing/2014/main" id="{72B995DA-7A77-ED6C-B334-E1DB31FCCD7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96" name="Rectangle 2">
            <a:extLst>
              <a:ext uri="{FF2B5EF4-FFF2-40B4-BE49-F238E27FC236}">
                <a16:creationId xmlns:a16="http://schemas.microsoft.com/office/drawing/2014/main" id="{C48E1E1E-CC79-9280-A9E7-042F8E4A34D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97" name="Rectangle 4">
            <a:extLst>
              <a:ext uri="{FF2B5EF4-FFF2-40B4-BE49-F238E27FC236}">
                <a16:creationId xmlns:a16="http://schemas.microsoft.com/office/drawing/2014/main" id="{E70EEA91-716B-2443-D32E-F394BFDE9B0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41998" name="Picture 1" descr="QQ20160329-0@2x.jpg">
            <a:extLst>
              <a:ext uri="{FF2B5EF4-FFF2-40B4-BE49-F238E27FC236}">
                <a16:creationId xmlns:a16="http://schemas.microsoft.com/office/drawing/2014/main" id="{8B7D1F72-E40D-90A7-A9D7-D1689E8FBD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1625" y="1268413"/>
            <a:ext cx="5032375" cy="281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6DDB5CCE-EC30-1FFF-602A-EBEEB847C78E}"/>
              </a:ext>
            </a:extLst>
          </p:cNvPr>
          <p:cNvSpPr/>
          <p:nvPr/>
        </p:nvSpPr>
        <p:spPr>
          <a:xfrm>
            <a:off x="4643438" y="4152900"/>
            <a:ext cx="4572000" cy="2505075"/>
          </a:xfrm>
          <a:prstGeom prst="rect">
            <a:avLst/>
          </a:prstGeom>
        </p:spPr>
        <p:txBody>
          <a:bodyPr>
            <a:spAutoFit/>
          </a:bodyPr>
          <a:lstStyle/>
          <a:p>
            <a:pPr marL="342900" indent="-342900">
              <a:lnSpc>
                <a:spcPct val="150000"/>
              </a:lnSpc>
              <a:spcBef>
                <a:spcPct val="20000"/>
              </a:spcBef>
              <a:buClr>
                <a:srgbClr val="669900"/>
              </a:buClr>
              <a:defRPr/>
            </a:pPr>
            <a:r>
              <a:rPr lang="zh-CN" altLang="en-US" sz="1600" b="1" kern="0" dirty="0">
                <a:solidFill>
                  <a:srgbClr val="000000"/>
                </a:solidFill>
                <a:latin typeface="Times New Roman" panose="02020603050405020304" pitchFamily="18" charset="0"/>
              </a:rPr>
              <a:t>（</a:t>
            </a:r>
            <a:r>
              <a:rPr lang="en-US" altLang="zh-CN" sz="1600" b="1" kern="0" dirty="0">
                <a:solidFill>
                  <a:srgbClr val="000000"/>
                </a:solidFill>
                <a:latin typeface="Times New Roman" panose="02020603050405020304" pitchFamily="18" charset="0"/>
              </a:rPr>
              <a:t>3</a:t>
            </a:r>
            <a:r>
              <a:rPr lang="zh-CN" altLang="en-US" sz="1600" b="1" kern="0" dirty="0">
                <a:solidFill>
                  <a:srgbClr val="000000"/>
                </a:solidFill>
                <a:latin typeface="Times New Roman" panose="02020603050405020304" pitchFamily="18" charset="0"/>
              </a:rPr>
              <a:t>）客户端：</a:t>
            </a:r>
            <a:r>
              <a:rPr lang="en-US" altLang="zh-CN" sz="1600" b="1" kern="0" dirty="0">
                <a:solidFill>
                  <a:srgbClr val="000000"/>
                </a:solidFill>
                <a:latin typeface="Times New Roman" panose="02020603050405020304" pitchFamily="18" charset="0"/>
              </a:rPr>
              <a:t>RECEIVE SYN+ACK</a:t>
            </a:r>
          </a:p>
          <a:p>
            <a:pPr marL="342900" indent="-342900">
              <a:lnSpc>
                <a:spcPct val="150000"/>
              </a:lnSpc>
              <a:spcBef>
                <a:spcPct val="20000"/>
              </a:spcBef>
              <a:buClr>
                <a:srgbClr val="669900"/>
              </a:buClr>
              <a:defRPr/>
            </a:pPr>
            <a:r>
              <a:rPr lang="en-US" altLang="zh-CN" sz="1600" b="1" kern="0" dirty="0">
                <a:solidFill>
                  <a:srgbClr val="000000"/>
                </a:solidFill>
                <a:latin typeface="Times New Roman" panose="02020603050405020304" pitchFamily="18" charset="0"/>
              </a:rPr>
              <a:t>                          </a:t>
            </a:r>
            <a:r>
              <a:rPr lang="en-US" altLang="zh-CN" sz="1600" b="1" u="sng" kern="0" dirty="0">
                <a:solidFill>
                  <a:srgbClr val="000000"/>
                </a:solidFill>
                <a:latin typeface="Times New Roman" panose="02020603050405020304" pitchFamily="18" charset="0"/>
              </a:rPr>
              <a:t>SEND: ACK</a:t>
            </a:r>
            <a:r>
              <a:rPr lang="zh-CN" altLang="en-US" sz="1600" b="1" u="sng" kern="0" dirty="0">
                <a:solidFill>
                  <a:srgbClr val="000000"/>
                </a:solidFill>
                <a:latin typeface="Times New Roman" panose="02020603050405020304" pitchFamily="18" charset="0"/>
              </a:rPr>
              <a:t> </a:t>
            </a:r>
            <a:r>
              <a:rPr lang="en-US" altLang="zh-CN" sz="1600" b="1" u="sng" kern="0" dirty="0">
                <a:solidFill>
                  <a:srgbClr val="000000"/>
                </a:solidFill>
                <a:latin typeface="Times New Roman" panose="02020603050405020304" pitchFamily="18" charset="0"/>
              </a:rPr>
              <a:t>=</a:t>
            </a:r>
            <a:r>
              <a:rPr lang="zh-CN" altLang="en-US" sz="1600" b="1" u="sng" kern="0" dirty="0">
                <a:solidFill>
                  <a:srgbClr val="000000"/>
                </a:solidFill>
                <a:latin typeface="Times New Roman" panose="02020603050405020304" pitchFamily="18" charset="0"/>
              </a:rPr>
              <a:t> </a:t>
            </a:r>
            <a:r>
              <a:rPr lang="en-US" altLang="zh-CN" sz="1600" b="1" u="sng" kern="0" dirty="0">
                <a:solidFill>
                  <a:srgbClr val="000000"/>
                </a:solidFill>
                <a:latin typeface="Times New Roman" panose="02020603050405020304" pitchFamily="18" charset="0"/>
              </a:rPr>
              <a:t>1</a:t>
            </a:r>
            <a:r>
              <a:rPr lang="en-US" altLang="zh-CN" sz="1600" b="1" kern="0" dirty="0">
                <a:solidFill>
                  <a:srgbClr val="FF0000"/>
                </a:solidFill>
                <a:latin typeface="Times New Roman" panose="02020603050405020304" pitchFamily="18" charset="0"/>
              </a:rPr>
              <a:t>	        	        </a:t>
            </a:r>
            <a:r>
              <a:rPr lang="zh-CN" altLang="en-US" sz="1600" b="1" kern="0" dirty="0">
                <a:solidFill>
                  <a:srgbClr val="FF0000"/>
                </a:solidFill>
                <a:latin typeface="Times New Roman" panose="02020603050405020304" pitchFamily="18" charset="0"/>
              </a:rPr>
              <a:t>对</a:t>
            </a:r>
            <a:r>
              <a:rPr lang="en-US" altLang="zh-CN" sz="1600" b="1" kern="0" dirty="0">
                <a:solidFill>
                  <a:srgbClr val="FF0000"/>
                </a:solidFill>
                <a:latin typeface="Times New Roman" panose="02020603050405020304" pitchFamily="18" charset="0"/>
              </a:rPr>
              <a:t>SYN</a:t>
            </a:r>
            <a:r>
              <a:rPr lang="zh-CN" altLang="en-US" sz="1600" b="1" kern="0" dirty="0">
                <a:solidFill>
                  <a:srgbClr val="FF0000"/>
                </a:solidFill>
                <a:latin typeface="Times New Roman" panose="02020603050405020304" pitchFamily="18" charset="0"/>
              </a:rPr>
              <a:t>和</a:t>
            </a:r>
            <a:r>
              <a:rPr lang="en-US" altLang="zh-CN" sz="1600" b="1" kern="0" dirty="0">
                <a:solidFill>
                  <a:srgbClr val="FF0000"/>
                </a:solidFill>
                <a:latin typeface="Times New Roman" panose="02020603050405020304" pitchFamily="18" charset="0"/>
              </a:rPr>
              <a:t>ACK</a:t>
            </a:r>
            <a:r>
              <a:rPr lang="zh-CN" altLang="en-US" sz="1600" b="1" kern="0" dirty="0">
                <a:solidFill>
                  <a:srgbClr val="FF0000"/>
                </a:solidFill>
                <a:latin typeface="Times New Roman" panose="02020603050405020304" pitchFamily="18" charset="0"/>
              </a:rPr>
              <a:t>确认</a:t>
            </a:r>
            <a:r>
              <a:rPr lang="zh-CN" altLang="en-US" sz="1600" b="1" kern="0" dirty="0">
                <a:solidFill>
                  <a:srgbClr val="000000"/>
                </a:solidFill>
                <a:latin typeface="Times New Roman" panose="02020603050405020304" pitchFamily="18" charset="0"/>
              </a:rPr>
              <a:t>      </a:t>
            </a:r>
            <a:endParaRPr lang="en-US" altLang="zh-CN" sz="1600" b="1" kern="0" dirty="0">
              <a:solidFill>
                <a:srgbClr val="000000"/>
              </a:solidFill>
              <a:latin typeface="Times New Roman" panose="02020603050405020304" pitchFamily="18" charset="0"/>
            </a:endParaRPr>
          </a:p>
          <a:p>
            <a:pPr marL="342900" indent="-342900">
              <a:lnSpc>
                <a:spcPct val="150000"/>
              </a:lnSpc>
              <a:spcBef>
                <a:spcPct val="20000"/>
              </a:spcBef>
              <a:buClr>
                <a:srgbClr val="669900"/>
              </a:buClr>
              <a:defRPr/>
            </a:pPr>
            <a:r>
              <a:rPr lang="en-US" altLang="zh-CN" sz="1600" b="1" kern="0" dirty="0">
                <a:solidFill>
                  <a:srgbClr val="000000"/>
                </a:solidFill>
                <a:latin typeface="Times New Roman" panose="02020603050405020304" pitchFamily="18" charset="0"/>
              </a:rPr>
              <a:t>                          ESTABLISHED</a:t>
            </a:r>
            <a:r>
              <a:rPr lang="zh-CN" altLang="en-US" sz="1600" b="1" kern="0" dirty="0">
                <a:solidFill>
                  <a:srgbClr val="000000"/>
                </a:solidFill>
                <a:latin typeface="Times New Roman" panose="02020603050405020304" pitchFamily="18" charset="0"/>
              </a:rPr>
              <a:t>                                        </a:t>
            </a:r>
            <a:endParaRPr lang="en-US" altLang="zh-CN" sz="1600" b="1" kern="0" dirty="0">
              <a:solidFill>
                <a:srgbClr val="000000"/>
              </a:solidFill>
              <a:latin typeface="Times New Roman" panose="02020603050405020304" pitchFamily="18" charset="0"/>
            </a:endParaRPr>
          </a:p>
          <a:p>
            <a:pPr marL="342900" indent="-342900">
              <a:lnSpc>
                <a:spcPct val="150000"/>
              </a:lnSpc>
              <a:spcBef>
                <a:spcPct val="20000"/>
              </a:spcBef>
              <a:buClr>
                <a:srgbClr val="669900"/>
              </a:buClr>
              <a:defRPr/>
            </a:pPr>
            <a:r>
              <a:rPr lang="en-US" altLang="zh-CN" sz="1600" b="1" kern="0" dirty="0">
                <a:solidFill>
                  <a:srgbClr val="000000"/>
                </a:solidFill>
                <a:latin typeface="Times New Roman" panose="02020603050405020304" pitchFamily="18" charset="0"/>
              </a:rPr>
              <a:t>	   </a:t>
            </a:r>
            <a:r>
              <a:rPr lang="zh-CN" altLang="en-US" sz="1600" b="1" kern="0" dirty="0">
                <a:solidFill>
                  <a:srgbClr val="000000"/>
                </a:solidFill>
                <a:latin typeface="Times New Roman" panose="02020603050405020304" pitchFamily="18" charset="0"/>
              </a:rPr>
              <a:t>服务器：</a:t>
            </a:r>
            <a:r>
              <a:rPr lang="en-US" altLang="zh-CN" sz="1600" b="1" kern="0" dirty="0">
                <a:solidFill>
                  <a:srgbClr val="000000"/>
                </a:solidFill>
                <a:latin typeface="Times New Roman" panose="02020603050405020304" pitchFamily="18" charset="0"/>
              </a:rPr>
              <a:t>RECEIVE ACK </a:t>
            </a:r>
          </a:p>
          <a:p>
            <a:pPr marL="342900" indent="-342900">
              <a:lnSpc>
                <a:spcPct val="150000"/>
              </a:lnSpc>
              <a:spcBef>
                <a:spcPct val="20000"/>
              </a:spcBef>
              <a:buClr>
                <a:srgbClr val="669900"/>
              </a:buClr>
              <a:defRPr/>
            </a:pPr>
            <a:r>
              <a:rPr lang="en-US" altLang="zh-CN" sz="1600" b="1" kern="0" dirty="0">
                <a:solidFill>
                  <a:srgbClr val="000000"/>
                </a:solidFill>
                <a:latin typeface="Times New Roman" panose="02020603050405020304" pitchFamily="18" charset="0"/>
              </a:rPr>
              <a:t>		        ESTABLISHED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内容占位符 4">
            <a:extLst>
              <a:ext uri="{FF2B5EF4-FFF2-40B4-BE49-F238E27FC236}">
                <a16:creationId xmlns:a16="http://schemas.microsoft.com/office/drawing/2014/main" id="{20EF7486-842F-A6E7-1444-85B39ABAD366}"/>
              </a:ext>
            </a:extLst>
          </p:cNvPr>
          <p:cNvSpPr>
            <a:spLocks noGrp="1"/>
          </p:cNvSpPr>
          <p:nvPr>
            <p:ph idx="1"/>
          </p:nvPr>
        </p:nvSpPr>
        <p:spPr bwMode="auto">
          <a:xfrm>
            <a:off x="250825" y="1196975"/>
            <a:ext cx="7777163" cy="5661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Font typeface="Wingdings" panose="05000000000000000000" pitchFamily="2" charset="2"/>
              <a:buNone/>
            </a:pPr>
            <a:r>
              <a:rPr lang="en-US" altLang="zh-CN" sz="2400">
                <a:solidFill>
                  <a:srgbClr val="19435A"/>
                </a:solidFill>
                <a:latin typeface="Times New Roman" panose="02020603050405020304" pitchFamily="18" charset="0"/>
                <a:cs typeface="Times New Roman" panose="02020603050405020304" pitchFamily="18" charset="0"/>
              </a:rPr>
              <a:t>3.4 TCP</a:t>
            </a:r>
            <a:r>
              <a:rPr lang="zh-CN" altLang="en-US" sz="2400">
                <a:solidFill>
                  <a:srgbClr val="19435A"/>
                </a:solidFill>
                <a:latin typeface="Times New Roman" panose="02020603050405020304" pitchFamily="18" charset="0"/>
                <a:ea typeface="宋体" panose="02010600030101010101" pitchFamily="2" charset="-122"/>
              </a:rPr>
              <a:t>连接释放</a:t>
            </a:r>
            <a:endParaRPr lang="en-US" altLang="zh-CN" sz="2400">
              <a:solidFill>
                <a:srgbClr val="19435A"/>
              </a:solidFill>
              <a:latin typeface="Times New Roman" panose="02020603050405020304" pitchFamily="18" charset="0"/>
              <a:cs typeface="Times New Roman" panose="02020603050405020304" pitchFamily="18" charset="0"/>
            </a:endParaRPr>
          </a:p>
          <a:p>
            <a:pPr>
              <a:lnSpc>
                <a:spcPct val="150000"/>
              </a:lnSpc>
              <a:buFont typeface="Wingdings 2" panose="05020102010507070707" pitchFamily="18" charset="2"/>
              <a:buNone/>
            </a:pPr>
            <a:r>
              <a:rPr lang="zh-CN" altLang="en-US" sz="2000" b="0">
                <a:solidFill>
                  <a:schemeClr val="tx2"/>
                </a:solidFill>
                <a:latin typeface="Times New Roman" panose="02020603050405020304" pitchFamily="18" charset="0"/>
                <a:ea typeface="宋体" panose="02010600030101010101" pitchFamily="2" charset="-122"/>
              </a:rPr>
              <a:t>连接释放（经历</a:t>
            </a:r>
            <a:r>
              <a:rPr lang="en-US" altLang="zh-CN" sz="2000" b="0">
                <a:solidFill>
                  <a:schemeClr val="tx2"/>
                </a:solidFill>
                <a:latin typeface="Times New Roman" panose="02020603050405020304" pitchFamily="18" charset="0"/>
                <a:cs typeface="Times New Roman" panose="02020603050405020304" pitchFamily="18" charset="0"/>
              </a:rPr>
              <a:t>4</a:t>
            </a:r>
            <a:r>
              <a:rPr lang="zh-CN" altLang="en-US" sz="2000" b="0">
                <a:solidFill>
                  <a:schemeClr val="tx2"/>
                </a:solidFill>
                <a:latin typeface="Times New Roman" panose="02020603050405020304" pitchFamily="18" charset="0"/>
                <a:ea typeface="宋体" panose="02010600030101010101" pitchFamily="2" charset="-122"/>
              </a:rPr>
              <a:t>次握手）</a:t>
            </a:r>
            <a:endParaRPr lang="en-US" altLang="zh-CN" sz="2000" b="0">
              <a:solidFill>
                <a:schemeClr val="tx2"/>
              </a:solidFill>
              <a:latin typeface="Times New Roman" panose="02020603050405020304" pitchFamily="18" charset="0"/>
              <a:ea typeface="宋体" panose="02010600030101010101" pitchFamily="2" charset="-122"/>
            </a:endParaRPr>
          </a:p>
          <a:p>
            <a:pPr lvl="1">
              <a:lnSpc>
                <a:spcPct val="150000"/>
              </a:lnSpc>
              <a:buFont typeface="Wingdings 2" panose="05020102010507070707" pitchFamily="18" charset="2"/>
              <a:buNone/>
            </a:pPr>
            <a:r>
              <a:rPr lang="zh-CN" altLang="en-US" sz="1600">
                <a:solidFill>
                  <a:schemeClr val="tx2"/>
                </a:solidFill>
                <a:latin typeface="Times New Roman" panose="02020603050405020304" pitchFamily="18" charset="0"/>
                <a:ea typeface="宋体" panose="02010600030101010101" pitchFamily="2" charset="-122"/>
              </a:rPr>
              <a:t>客户端</a:t>
            </a:r>
            <a:r>
              <a:rPr lang="en-US" altLang="zh-CN" sz="1600">
                <a:solidFill>
                  <a:schemeClr val="tx2"/>
                </a:solidFill>
                <a:latin typeface="Times New Roman" panose="02020603050405020304" pitchFamily="18" charset="0"/>
                <a:ea typeface="宋体" panose="02010600030101010101" pitchFamily="2" charset="-122"/>
              </a:rPr>
              <a:t>/</a:t>
            </a:r>
            <a:r>
              <a:rPr lang="zh-CN" altLang="en-US" sz="1600">
                <a:solidFill>
                  <a:schemeClr val="tx2"/>
                </a:solidFill>
                <a:latin typeface="Times New Roman" panose="02020603050405020304" pitchFamily="18" charset="0"/>
                <a:ea typeface="宋体" panose="02010600030101010101" pitchFamily="2" charset="-122"/>
              </a:rPr>
              <a:t>服务器都可以提出</a:t>
            </a:r>
            <a:endParaRPr lang="en-US" altLang="zh-CN" sz="1600">
              <a:solidFill>
                <a:schemeClr val="tx2"/>
              </a:solidFill>
              <a:latin typeface="Times New Roman" panose="02020603050405020304" pitchFamily="18" charset="0"/>
              <a:ea typeface="宋体" panose="02010600030101010101" pitchFamily="2" charset="-122"/>
            </a:endParaRPr>
          </a:p>
          <a:p>
            <a:pPr>
              <a:lnSpc>
                <a:spcPct val="150000"/>
              </a:lnSpc>
              <a:buFont typeface="Wingdings 2" panose="05020102010507070707" pitchFamily="18" charset="2"/>
              <a:buNone/>
            </a:pPr>
            <a:r>
              <a:rPr lang="zh-CN" altLang="en-US" sz="1600">
                <a:solidFill>
                  <a:schemeClr val="tx2"/>
                </a:solidFill>
                <a:latin typeface="Times New Roman" panose="02020603050405020304" pitchFamily="18" charset="0"/>
                <a:ea typeface="宋体" panose="02010600030101010101" pitchFamily="2" charset="-122"/>
              </a:rPr>
              <a:t>（</a:t>
            </a:r>
            <a:r>
              <a:rPr lang="en-US" altLang="zh-CN" sz="1600">
                <a:solidFill>
                  <a:schemeClr val="tx2"/>
                </a:solidFill>
                <a:latin typeface="Times New Roman" panose="02020603050405020304" pitchFamily="18" charset="0"/>
                <a:ea typeface="宋体" panose="02010600030101010101" pitchFamily="2" charset="-122"/>
              </a:rPr>
              <a:t>1</a:t>
            </a:r>
            <a:r>
              <a:rPr lang="zh-CN" altLang="en-US" sz="1600">
                <a:solidFill>
                  <a:schemeClr val="tx2"/>
                </a:solidFill>
                <a:latin typeface="Times New Roman" panose="02020603050405020304" pitchFamily="18" charset="0"/>
                <a:ea typeface="宋体" panose="02010600030101010101" pitchFamily="2" charset="-122"/>
              </a:rPr>
              <a:t>）客户端：</a:t>
            </a:r>
            <a:r>
              <a:rPr lang="en-US" altLang="zh-CN" sz="1600" u="sng">
                <a:solidFill>
                  <a:schemeClr val="tx2"/>
                </a:solidFill>
                <a:latin typeface="Times New Roman" panose="02020603050405020304" pitchFamily="18" charset="0"/>
                <a:ea typeface="宋体" panose="02010600030101010101" pitchFamily="2" charset="-122"/>
              </a:rPr>
              <a:t>FIN</a:t>
            </a:r>
            <a:r>
              <a:rPr lang="zh-CN" altLang="en-US" sz="1600" u="sng">
                <a:solidFill>
                  <a:schemeClr val="tx2"/>
                </a:solidFill>
                <a:latin typeface="Times New Roman" panose="02020603050405020304" pitchFamily="18" charset="0"/>
                <a:ea typeface="宋体" panose="02010600030101010101" pitchFamily="2" charset="-122"/>
              </a:rPr>
              <a:t> </a:t>
            </a:r>
            <a:r>
              <a:rPr lang="en-US" altLang="zh-CN" sz="1600" u="sng">
                <a:solidFill>
                  <a:schemeClr val="tx2"/>
                </a:solidFill>
                <a:latin typeface="Times New Roman" panose="02020603050405020304" pitchFamily="18" charset="0"/>
                <a:ea typeface="宋体" panose="02010600030101010101" pitchFamily="2" charset="-122"/>
              </a:rPr>
              <a:t>=</a:t>
            </a:r>
            <a:r>
              <a:rPr lang="zh-CN" altLang="en-US" sz="1600" u="sng">
                <a:solidFill>
                  <a:schemeClr val="tx2"/>
                </a:solidFill>
                <a:latin typeface="Times New Roman" panose="02020603050405020304" pitchFamily="18" charset="0"/>
                <a:ea typeface="宋体" panose="02010600030101010101" pitchFamily="2" charset="-122"/>
              </a:rPr>
              <a:t> </a:t>
            </a:r>
            <a:r>
              <a:rPr lang="en-US" altLang="zh-CN" sz="1600" u="sng">
                <a:solidFill>
                  <a:schemeClr val="tx2"/>
                </a:solidFill>
                <a:latin typeface="Times New Roman" panose="02020603050405020304" pitchFamily="18" charset="0"/>
                <a:ea typeface="宋体" panose="02010600030101010101" pitchFamily="2" charset="-122"/>
              </a:rPr>
              <a:t>1</a:t>
            </a:r>
            <a:r>
              <a:rPr lang="zh-CN" altLang="en-US" sz="1600">
                <a:solidFill>
                  <a:schemeClr val="tx2"/>
                </a:solidFill>
                <a:latin typeface="Times New Roman" panose="02020603050405020304" pitchFamily="18" charset="0"/>
                <a:ea typeface="宋体" panose="02010600030101010101" pitchFamily="2" charset="-122"/>
              </a:rPr>
              <a:t>，进入</a:t>
            </a:r>
            <a:r>
              <a:rPr lang="en-US" altLang="zh-CN" sz="1600">
                <a:solidFill>
                  <a:schemeClr val="tx2"/>
                </a:solidFill>
                <a:latin typeface="Times New Roman" panose="02020603050405020304" pitchFamily="18" charset="0"/>
                <a:ea typeface="宋体" panose="02010600030101010101" pitchFamily="2" charset="-122"/>
              </a:rPr>
              <a:t>FIN+WAIT-1</a:t>
            </a:r>
          </a:p>
          <a:p>
            <a:pPr>
              <a:lnSpc>
                <a:spcPct val="150000"/>
              </a:lnSpc>
              <a:buFont typeface="Wingdings" panose="05000000000000000000" pitchFamily="2" charset="2"/>
              <a:buNone/>
            </a:pPr>
            <a:r>
              <a:rPr lang="zh-CN" altLang="en-US" sz="1600">
                <a:solidFill>
                  <a:srgbClr val="000000"/>
                </a:solidFill>
                <a:latin typeface="Times New Roman" panose="02020603050405020304" pitchFamily="18" charset="0"/>
                <a:ea typeface="宋体" panose="02010600030101010101" pitchFamily="2" charset="-122"/>
              </a:rPr>
              <a:t>（</a:t>
            </a:r>
            <a:r>
              <a:rPr lang="zh-CN" altLang="ja-JP" sz="1600">
                <a:solidFill>
                  <a:srgbClr val="000000"/>
                </a:solidFill>
                <a:latin typeface="Times New Roman" panose="02020603050405020304" pitchFamily="18" charset="0"/>
                <a:ea typeface="宋体" panose="02010600030101010101" pitchFamily="2" charset="-122"/>
              </a:rPr>
              <a:t>2</a:t>
            </a:r>
            <a:r>
              <a:rPr lang="zh-CN" altLang="en-US" sz="1600">
                <a:solidFill>
                  <a:srgbClr val="000000"/>
                </a:solidFill>
                <a:latin typeface="Times New Roman" panose="02020603050405020304" pitchFamily="18" charset="0"/>
                <a:ea typeface="宋体" panose="02010600030101010101" pitchFamily="2" charset="-122"/>
              </a:rPr>
              <a:t>）</a:t>
            </a:r>
            <a:r>
              <a:rPr lang="zh-CN" altLang="en-US" sz="1600">
                <a:solidFill>
                  <a:schemeClr val="tx2"/>
                </a:solidFill>
                <a:latin typeface="Times New Roman" panose="02020603050405020304" pitchFamily="18" charset="0"/>
                <a:ea typeface="宋体" panose="02010600030101010101" pitchFamily="2" charset="-122"/>
              </a:rPr>
              <a:t>服务器：</a:t>
            </a:r>
            <a:r>
              <a:rPr lang="en-US" altLang="zh-CN" sz="1600" u="sng">
                <a:solidFill>
                  <a:schemeClr val="tx2"/>
                </a:solidFill>
                <a:latin typeface="Times New Roman" panose="02020603050405020304" pitchFamily="18" charset="0"/>
                <a:ea typeface="宋体" panose="02010600030101010101" pitchFamily="2" charset="-122"/>
              </a:rPr>
              <a:t>ACK</a:t>
            </a:r>
            <a:r>
              <a:rPr lang="zh-CN" altLang="en-US" sz="1600" u="sng">
                <a:solidFill>
                  <a:schemeClr val="tx2"/>
                </a:solidFill>
                <a:latin typeface="Times New Roman" panose="02020603050405020304" pitchFamily="18" charset="0"/>
                <a:ea typeface="宋体" panose="02010600030101010101" pitchFamily="2" charset="-122"/>
              </a:rPr>
              <a:t> </a:t>
            </a:r>
            <a:r>
              <a:rPr lang="en-US" altLang="zh-CN" sz="1600" u="sng">
                <a:solidFill>
                  <a:schemeClr val="tx2"/>
                </a:solidFill>
                <a:latin typeface="Times New Roman" panose="02020603050405020304" pitchFamily="18" charset="0"/>
                <a:ea typeface="宋体" panose="02010600030101010101" pitchFamily="2" charset="-122"/>
              </a:rPr>
              <a:t>=</a:t>
            </a:r>
            <a:r>
              <a:rPr lang="zh-CN" altLang="en-US" sz="1600" u="sng">
                <a:solidFill>
                  <a:schemeClr val="tx2"/>
                </a:solidFill>
                <a:latin typeface="Times New Roman" panose="02020603050405020304" pitchFamily="18" charset="0"/>
                <a:ea typeface="宋体" panose="02010600030101010101" pitchFamily="2" charset="-122"/>
              </a:rPr>
              <a:t> </a:t>
            </a:r>
            <a:r>
              <a:rPr lang="en-US" altLang="zh-CN" sz="1600" u="sng">
                <a:solidFill>
                  <a:schemeClr val="tx2"/>
                </a:solidFill>
                <a:latin typeface="Times New Roman" panose="02020603050405020304" pitchFamily="18" charset="0"/>
                <a:ea typeface="宋体" panose="02010600030101010101" pitchFamily="2" charset="-122"/>
              </a:rPr>
              <a:t>1</a:t>
            </a:r>
          </a:p>
          <a:p>
            <a:pPr>
              <a:lnSpc>
                <a:spcPct val="150000"/>
              </a:lnSpc>
              <a:buFont typeface="Wingdings" panose="05000000000000000000" pitchFamily="2" charset="2"/>
              <a:buNone/>
            </a:pPr>
            <a:r>
              <a:rPr lang="en-US" altLang="zh-CN" sz="1600">
                <a:solidFill>
                  <a:srgbClr val="FF0000"/>
                </a:solidFill>
                <a:latin typeface="Times New Roman" panose="02020603050405020304" pitchFamily="18" charset="0"/>
                <a:ea typeface="宋体" panose="02010600030101010101" pitchFamily="2" charset="-122"/>
              </a:rPr>
              <a:t> </a:t>
            </a:r>
            <a:r>
              <a:rPr lang="zh-CN" altLang="en-US" sz="1600">
                <a:solidFill>
                  <a:srgbClr val="FF0000"/>
                </a:solidFill>
                <a:latin typeface="Times New Roman" panose="02020603050405020304" pitchFamily="18" charset="0"/>
                <a:ea typeface="宋体" panose="02010600030101010101" pitchFamily="2" charset="-122"/>
              </a:rPr>
              <a:t>         如果有需要，继续发送数据（</a:t>
            </a:r>
            <a:r>
              <a:rPr lang="en-US" altLang="zh-CN" sz="1600">
                <a:solidFill>
                  <a:srgbClr val="FF0000"/>
                </a:solidFill>
                <a:latin typeface="Times New Roman" panose="02020603050405020304" pitchFamily="18" charset="0"/>
                <a:ea typeface="宋体" panose="02010600030101010101" pitchFamily="2" charset="-122"/>
              </a:rPr>
              <a:t>half-close</a:t>
            </a:r>
            <a:r>
              <a:rPr lang="zh-CN" altLang="en-US" sz="1600">
                <a:solidFill>
                  <a:srgbClr val="FF0000"/>
                </a:solidFill>
                <a:latin typeface="Times New Roman" panose="02020603050405020304" pitchFamily="18" charset="0"/>
                <a:ea typeface="宋体" panose="02010600030101010101" pitchFamily="2" charset="-122"/>
              </a:rPr>
              <a:t>）</a:t>
            </a:r>
            <a:endParaRPr lang="en-US" altLang="zh-CN" sz="1600">
              <a:solidFill>
                <a:srgbClr val="FF0000"/>
              </a:solidFill>
              <a:latin typeface="Times New Roman" panose="02020603050405020304" pitchFamily="18" charset="0"/>
              <a:ea typeface="宋体" panose="02010600030101010101" pitchFamily="2" charset="-122"/>
            </a:endParaRPr>
          </a:p>
          <a:p>
            <a:pPr>
              <a:lnSpc>
                <a:spcPct val="150000"/>
              </a:lnSpc>
              <a:buClr>
                <a:srgbClr val="669900"/>
              </a:buClr>
              <a:buFont typeface="Wingdings" panose="05000000000000000000" pitchFamily="2" charset="2"/>
              <a:buNone/>
            </a:pPr>
            <a:r>
              <a:rPr lang="zh-CN" altLang="en-US" sz="1600">
                <a:solidFill>
                  <a:srgbClr val="000000"/>
                </a:solidFill>
                <a:latin typeface="Times New Roman" panose="02020603050405020304" pitchFamily="18" charset="0"/>
                <a:ea typeface="宋体" panose="02010600030101010101" pitchFamily="2" charset="-122"/>
              </a:rPr>
              <a:t>          客户端：收到</a:t>
            </a:r>
            <a:r>
              <a:rPr lang="en-US" altLang="zh-CN" sz="1600">
                <a:solidFill>
                  <a:srgbClr val="000000"/>
                </a:solidFill>
                <a:latin typeface="Times New Roman" panose="02020603050405020304" pitchFamily="18" charset="0"/>
                <a:ea typeface="宋体" panose="02010600030101010101" pitchFamily="2" charset="-122"/>
              </a:rPr>
              <a:t>ACK=1</a:t>
            </a:r>
            <a:r>
              <a:rPr lang="zh-CN" altLang="en-US" sz="1600">
                <a:solidFill>
                  <a:srgbClr val="000000"/>
                </a:solidFill>
                <a:latin typeface="Times New Roman" panose="02020603050405020304" pitchFamily="18" charset="0"/>
                <a:ea typeface="宋体" panose="02010600030101010101" pitchFamily="2" charset="-122"/>
              </a:rPr>
              <a:t>，</a:t>
            </a:r>
            <a:r>
              <a:rPr lang="zh-CN" altLang="en-US" sz="1600">
                <a:solidFill>
                  <a:schemeClr val="tx2"/>
                </a:solidFill>
                <a:latin typeface="Times New Roman" panose="02020603050405020304" pitchFamily="18" charset="0"/>
                <a:ea typeface="宋体" panose="02010600030101010101" pitchFamily="2" charset="-122"/>
              </a:rPr>
              <a:t>进入</a:t>
            </a:r>
            <a:r>
              <a:rPr lang="en-US" altLang="zh-CN" sz="1600">
                <a:solidFill>
                  <a:schemeClr val="tx2"/>
                </a:solidFill>
                <a:latin typeface="Times New Roman" panose="02020603050405020304" pitchFamily="18" charset="0"/>
                <a:ea typeface="宋体" panose="02010600030101010101" pitchFamily="2" charset="-122"/>
              </a:rPr>
              <a:t>FIN+WAIT-2</a:t>
            </a:r>
            <a:endParaRPr lang="en-US" altLang="zh-CN" sz="1600">
              <a:solidFill>
                <a:srgbClr val="000000"/>
              </a:solidFill>
              <a:latin typeface="Times New Roman" panose="02020603050405020304" pitchFamily="18" charset="0"/>
              <a:ea typeface="宋体" panose="02010600030101010101" pitchFamily="2" charset="-122"/>
            </a:endParaRPr>
          </a:p>
          <a:p>
            <a:pPr>
              <a:lnSpc>
                <a:spcPct val="150000"/>
              </a:lnSpc>
              <a:buClr>
                <a:srgbClr val="669900"/>
              </a:buClr>
              <a:buFont typeface="Wingdings" panose="05000000000000000000" pitchFamily="2" charset="2"/>
              <a:buNone/>
            </a:pPr>
            <a:r>
              <a:rPr lang="en-US" altLang="zh-CN" sz="1600">
                <a:solidFill>
                  <a:srgbClr val="000000"/>
                </a:solidFill>
                <a:latin typeface="Times New Roman" panose="02020603050405020304" pitchFamily="18" charset="0"/>
                <a:ea typeface="宋体" panose="02010600030101010101" pitchFamily="2" charset="-122"/>
              </a:rPr>
              <a:t> </a:t>
            </a:r>
            <a:r>
              <a:rPr lang="zh-CN" altLang="en-US" sz="1600">
                <a:solidFill>
                  <a:srgbClr val="000000"/>
                </a:solidFill>
                <a:latin typeface="Times New Roman" panose="02020603050405020304" pitchFamily="18" charset="0"/>
                <a:ea typeface="宋体" panose="02010600030101010101" pitchFamily="2" charset="-122"/>
              </a:rPr>
              <a:t>         服务器：进入</a:t>
            </a:r>
            <a:r>
              <a:rPr lang="en-US" altLang="zh-CN" sz="1600">
                <a:solidFill>
                  <a:srgbClr val="000000"/>
                </a:solidFill>
                <a:latin typeface="Times New Roman" panose="02020603050405020304" pitchFamily="18" charset="0"/>
                <a:ea typeface="宋体" panose="02010600030101010101" pitchFamily="2" charset="-122"/>
              </a:rPr>
              <a:t>CLOSE-WAIT</a:t>
            </a:r>
          </a:p>
          <a:p>
            <a:pPr>
              <a:lnSpc>
                <a:spcPct val="150000"/>
              </a:lnSpc>
              <a:buClr>
                <a:srgbClr val="669900"/>
              </a:buClr>
              <a:buFont typeface="Wingdings" panose="05000000000000000000" pitchFamily="2" charset="2"/>
              <a:buNone/>
            </a:pPr>
            <a:r>
              <a:rPr lang="zh-CN" altLang="en-US" sz="1600">
                <a:solidFill>
                  <a:schemeClr val="tx2"/>
                </a:solidFill>
                <a:latin typeface="Times New Roman" panose="02020603050405020304" pitchFamily="18" charset="0"/>
                <a:ea typeface="宋体" panose="02010600030101010101" pitchFamily="2" charset="-122"/>
              </a:rPr>
              <a:t>（</a:t>
            </a:r>
            <a:r>
              <a:rPr lang="en-US" altLang="zh-CN" sz="1600">
                <a:solidFill>
                  <a:schemeClr val="tx2"/>
                </a:solidFill>
                <a:latin typeface="Times New Roman" panose="02020603050405020304" pitchFamily="18" charset="0"/>
                <a:ea typeface="宋体" panose="02010600030101010101" pitchFamily="2" charset="-122"/>
              </a:rPr>
              <a:t>3</a:t>
            </a:r>
            <a:r>
              <a:rPr lang="zh-CN" altLang="en-US" sz="1600">
                <a:solidFill>
                  <a:schemeClr val="tx2"/>
                </a:solidFill>
                <a:latin typeface="Times New Roman" panose="02020603050405020304" pitchFamily="18" charset="0"/>
                <a:ea typeface="宋体" panose="02010600030101010101" pitchFamily="2" charset="-122"/>
              </a:rPr>
              <a:t>）服务器：发送完数据，</a:t>
            </a:r>
            <a:r>
              <a:rPr lang="en-US" altLang="zh-CN" sz="1600" u="sng">
                <a:solidFill>
                  <a:schemeClr val="tx2"/>
                </a:solidFill>
                <a:latin typeface="Times New Roman" panose="02020603050405020304" pitchFamily="18" charset="0"/>
                <a:ea typeface="宋体" panose="02010600030101010101" pitchFamily="2" charset="-122"/>
              </a:rPr>
              <a:t>FIN</a:t>
            </a:r>
            <a:r>
              <a:rPr lang="zh-CN" altLang="en-US" sz="1600" u="sng">
                <a:solidFill>
                  <a:schemeClr val="tx2"/>
                </a:solidFill>
                <a:latin typeface="Times New Roman" panose="02020603050405020304" pitchFamily="18" charset="0"/>
                <a:ea typeface="宋体" panose="02010600030101010101" pitchFamily="2" charset="-122"/>
              </a:rPr>
              <a:t> </a:t>
            </a:r>
            <a:r>
              <a:rPr lang="en-US" altLang="zh-CN" sz="1600" u="sng">
                <a:solidFill>
                  <a:schemeClr val="tx2"/>
                </a:solidFill>
                <a:latin typeface="Times New Roman" panose="02020603050405020304" pitchFamily="18" charset="0"/>
                <a:ea typeface="宋体" panose="02010600030101010101" pitchFamily="2" charset="-122"/>
              </a:rPr>
              <a:t>=</a:t>
            </a:r>
            <a:r>
              <a:rPr lang="zh-CN" altLang="en-US" sz="1600" u="sng">
                <a:solidFill>
                  <a:schemeClr val="tx2"/>
                </a:solidFill>
                <a:latin typeface="Times New Roman" panose="02020603050405020304" pitchFamily="18" charset="0"/>
                <a:ea typeface="宋体" panose="02010600030101010101" pitchFamily="2" charset="-122"/>
              </a:rPr>
              <a:t> </a:t>
            </a:r>
            <a:r>
              <a:rPr lang="en-US" altLang="zh-CN" sz="1600" u="sng">
                <a:solidFill>
                  <a:schemeClr val="tx2"/>
                </a:solidFill>
                <a:latin typeface="Times New Roman" panose="02020603050405020304" pitchFamily="18" charset="0"/>
                <a:ea typeface="宋体" panose="02010600030101010101" pitchFamily="2" charset="-122"/>
              </a:rPr>
              <a:t>1</a:t>
            </a:r>
            <a:r>
              <a:rPr lang="zh-CN" altLang="en-US" sz="1600">
                <a:solidFill>
                  <a:schemeClr val="tx2"/>
                </a:solidFill>
                <a:latin typeface="Times New Roman" panose="02020603050405020304" pitchFamily="18" charset="0"/>
                <a:ea typeface="宋体" panose="02010600030101010101" pitchFamily="2" charset="-122"/>
              </a:rPr>
              <a:t>，</a:t>
            </a:r>
            <a:endParaRPr lang="en-US" altLang="zh-CN" sz="1600">
              <a:solidFill>
                <a:schemeClr val="tx2"/>
              </a:solidFill>
              <a:latin typeface="Times New Roman" panose="02020603050405020304" pitchFamily="18" charset="0"/>
              <a:ea typeface="宋体" panose="02010600030101010101" pitchFamily="2" charset="-122"/>
            </a:endParaRPr>
          </a:p>
          <a:p>
            <a:pPr>
              <a:lnSpc>
                <a:spcPct val="150000"/>
              </a:lnSpc>
              <a:buClr>
                <a:srgbClr val="669900"/>
              </a:buClr>
              <a:buFont typeface="Wingdings" panose="05000000000000000000" pitchFamily="2" charset="2"/>
              <a:buNone/>
            </a:pPr>
            <a:r>
              <a:rPr lang="en-US" altLang="zh-CN" sz="1600">
                <a:solidFill>
                  <a:schemeClr val="tx2"/>
                </a:solidFill>
                <a:latin typeface="Times New Roman" panose="02020603050405020304" pitchFamily="18" charset="0"/>
                <a:ea typeface="宋体" panose="02010600030101010101" pitchFamily="2" charset="-122"/>
              </a:rPr>
              <a:t> </a:t>
            </a:r>
            <a:r>
              <a:rPr lang="zh-CN" altLang="en-US" sz="1600">
                <a:solidFill>
                  <a:schemeClr val="tx2"/>
                </a:solidFill>
                <a:latin typeface="Times New Roman" panose="02020603050405020304" pitchFamily="18" charset="0"/>
                <a:ea typeface="宋体" panose="02010600030101010101" pitchFamily="2" charset="-122"/>
              </a:rPr>
              <a:t>         进入</a:t>
            </a:r>
            <a:r>
              <a:rPr lang="en-US" altLang="zh-CN" sz="1600">
                <a:solidFill>
                  <a:schemeClr val="tx2"/>
                </a:solidFill>
                <a:latin typeface="Times New Roman" panose="02020603050405020304" pitchFamily="18" charset="0"/>
                <a:ea typeface="宋体" panose="02010600030101010101" pitchFamily="2" charset="-122"/>
              </a:rPr>
              <a:t>LAST-ACK</a:t>
            </a:r>
          </a:p>
          <a:p>
            <a:pPr>
              <a:lnSpc>
                <a:spcPct val="150000"/>
              </a:lnSpc>
              <a:buClr>
                <a:srgbClr val="669900"/>
              </a:buClr>
              <a:buFont typeface="Wingdings" panose="05000000000000000000" pitchFamily="2" charset="2"/>
              <a:buNone/>
            </a:pPr>
            <a:r>
              <a:rPr lang="zh-CN" altLang="en-US" sz="1600">
                <a:solidFill>
                  <a:schemeClr val="tx2"/>
                </a:solidFill>
                <a:latin typeface="Times New Roman" panose="02020603050405020304" pitchFamily="18" charset="0"/>
                <a:ea typeface="宋体" panose="02010600030101010101" pitchFamily="2" charset="-122"/>
              </a:rPr>
              <a:t>（</a:t>
            </a:r>
            <a:r>
              <a:rPr lang="en-US" altLang="zh-CN" sz="1600">
                <a:solidFill>
                  <a:schemeClr val="tx2"/>
                </a:solidFill>
                <a:latin typeface="Times New Roman" panose="02020603050405020304" pitchFamily="18" charset="0"/>
                <a:ea typeface="宋体" panose="02010600030101010101" pitchFamily="2" charset="-122"/>
              </a:rPr>
              <a:t>4</a:t>
            </a:r>
            <a:r>
              <a:rPr lang="zh-CN" altLang="en-US" sz="1600">
                <a:solidFill>
                  <a:schemeClr val="tx2"/>
                </a:solidFill>
                <a:latin typeface="Times New Roman" panose="02020603050405020304" pitchFamily="18" charset="0"/>
                <a:ea typeface="宋体" panose="02010600030101010101" pitchFamily="2" charset="-122"/>
              </a:rPr>
              <a:t>）客户端：</a:t>
            </a:r>
            <a:r>
              <a:rPr lang="en-US" altLang="zh-CN" sz="1600" u="sng">
                <a:solidFill>
                  <a:schemeClr val="tx2"/>
                </a:solidFill>
                <a:latin typeface="Times New Roman" panose="02020603050405020304" pitchFamily="18" charset="0"/>
                <a:ea typeface="宋体" panose="02010600030101010101" pitchFamily="2" charset="-122"/>
              </a:rPr>
              <a:t>ACK=1</a:t>
            </a:r>
            <a:r>
              <a:rPr lang="zh-CN" altLang="en-US" sz="1600">
                <a:solidFill>
                  <a:schemeClr val="tx2"/>
                </a:solidFill>
                <a:latin typeface="Times New Roman" panose="02020603050405020304" pitchFamily="18" charset="0"/>
                <a:ea typeface="宋体" panose="02010600030101010101" pitchFamily="2" charset="-122"/>
              </a:rPr>
              <a:t>，进入</a:t>
            </a:r>
            <a:r>
              <a:rPr lang="en-US" altLang="zh-CN" sz="1600">
                <a:solidFill>
                  <a:schemeClr val="tx2"/>
                </a:solidFill>
                <a:latin typeface="Times New Roman" panose="02020603050405020304" pitchFamily="18" charset="0"/>
                <a:ea typeface="宋体" panose="02010600030101010101" pitchFamily="2" charset="-122"/>
              </a:rPr>
              <a:t>TIME-WAIT</a:t>
            </a:r>
            <a:r>
              <a:rPr lang="zh-CN" altLang="en-US" sz="1600">
                <a:solidFill>
                  <a:schemeClr val="tx2"/>
                </a:solidFill>
                <a:latin typeface="Times New Roman" panose="02020603050405020304" pitchFamily="18" charset="0"/>
                <a:ea typeface="宋体" panose="02010600030101010101" pitchFamily="2" charset="-122"/>
              </a:rPr>
              <a:t>                              服务器：收到</a:t>
            </a:r>
            <a:r>
              <a:rPr lang="en-US" altLang="zh-CN" sz="1600">
                <a:solidFill>
                  <a:schemeClr val="tx2"/>
                </a:solidFill>
                <a:latin typeface="Times New Roman" panose="02020603050405020304" pitchFamily="18" charset="0"/>
                <a:ea typeface="宋体" panose="02010600030101010101" pitchFamily="2" charset="-122"/>
              </a:rPr>
              <a:t>ACK=1</a:t>
            </a:r>
            <a:r>
              <a:rPr lang="zh-CN" altLang="en-US" sz="1600">
                <a:solidFill>
                  <a:schemeClr val="tx2"/>
                </a:solidFill>
                <a:latin typeface="Times New Roman" panose="02020603050405020304" pitchFamily="18" charset="0"/>
                <a:ea typeface="宋体" panose="02010600030101010101" pitchFamily="2" charset="-122"/>
              </a:rPr>
              <a:t> </a:t>
            </a:r>
            <a:endParaRPr lang="en-US" altLang="zh-CN" sz="1600">
              <a:solidFill>
                <a:schemeClr val="tx2"/>
              </a:solidFill>
              <a:latin typeface="Times New Roman" panose="02020603050405020304" pitchFamily="18" charset="0"/>
              <a:ea typeface="宋体" panose="02010600030101010101" pitchFamily="2" charset="-122"/>
            </a:endParaRPr>
          </a:p>
          <a:p>
            <a:pPr>
              <a:lnSpc>
                <a:spcPct val="150000"/>
              </a:lnSpc>
              <a:buClr>
                <a:srgbClr val="669900"/>
              </a:buClr>
              <a:buFont typeface="Wingdings" panose="05000000000000000000" pitchFamily="2" charset="2"/>
              <a:buNone/>
            </a:pPr>
            <a:r>
              <a:rPr lang="zh-CN" altLang="en-US" sz="1600">
                <a:solidFill>
                  <a:srgbClr val="FF0000"/>
                </a:solidFill>
                <a:latin typeface="Times New Roman" panose="02020603050405020304" pitchFamily="18" charset="0"/>
                <a:ea typeface="宋体" panose="02010600030101010101" pitchFamily="2" charset="-122"/>
              </a:rPr>
              <a:t>          对</a:t>
            </a:r>
            <a:r>
              <a:rPr lang="en-US" altLang="zh-CN" sz="1600">
                <a:solidFill>
                  <a:srgbClr val="FF0000"/>
                </a:solidFill>
                <a:latin typeface="Times New Roman" panose="02020603050405020304" pitchFamily="18" charset="0"/>
                <a:ea typeface="宋体" panose="02010600030101010101" pitchFamily="2" charset="-122"/>
              </a:rPr>
              <a:t>FIN</a:t>
            </a:r>
            <a:r>
              <a:rPr lang="zh-CN" altLang="en-US" sz="1600">
                <a:solidFill>
                  <a:srgbClr val="FF0000"/>
                </a:solidFill>
                <a:latin typeface="Times New Roman" panose="02020603050405020304" pitchFamily="18" charset="0"/>
                <a:ea typeface="宋体" panose="02010600030101010101" pitchFamily="2" charset="-122"/>
              </a:rPr>
              <a:t>确认                                                                                            </a:t>
            </a:r>
            <a:r>
              <a:rPr lang="zh-CN" altLang="en-US" sz="1600">
                <a:solidFill>
                  <a:schemeClr val="tx2"/>
                </a:solidFill>
                <a:latin typeface="Times New Roman" panose="02020603050405020304" pitchFamily="18" charset="0"/>
                <a:ea typeface="宋体" panose="02010600030101010101" pitchFamily="2" charset="-122"/>
              </a:rPr>
              <a:t>进入</a:t>
            </a:r>
            <a:r>
              <a:rPr lang="en-US" altLang="zh-CN" sz="1600">
                <a:solidFill>
                  <a:schemeClr val="tx2"/>
                </a:solidFill>
                <a:latin typeface="Times New Roman" panose="02020603050405020304" pitchFamily="18" charset="0"/>
                <a:ea typeface="宋体" panose="02010600030101010101" pitchFamily="2" charset="-122"/>
              </a:rPr>
              <a:t>CLOSE</a:t>
            </a:r>
          </a:p>
          <a:p>
            <a:pPr>
              <a:lnSpc>
                <a:spcPct val="150000"/>
              </a:lnSpc>
              <a:buClr>
                <a:srgbClr val="669900"/>
              </a:buClr>
              <a:buFont typeface="Wingdings" panose="05000000000000000000" pitchFamily="2" charset="2"/>
              <a:buNone/>
            </a:pPr>
            <a:r>
              <a:rPr lang="zh-CN" altLang="en-US" sz="1600">
                <a:solidFill>
                  <a:schemeClr val="tx2"/>
                </a:solidFill>
                <a:latin typeface="Times New Roman" panose="02020603050405020304" pitchFamily="18" charset="0"/>
                <a:ea typeface="宋体" panose="02010600030101010101" pitchFamily="2" charset="-122"/>
              </a:rPr>
              <a:t>          等待</a:t>
            </a:r>
            <a:r>
              <a:rPr lang="en-US" altLang="zh-CN" sz="1600">
                <a:solidFill>
                  <a:schemeClr val="tx2"/>
                </a:solidFill>
                <a:latin typeface="Times New Roman" panose="02020603050405020304" pitchFamily="18" charset="0"/>
                <a:ea typeface="宋体" panose="02010600030101010101" pitchFamily="2" charset="-122"/>
              </a:rPr>
              <a:t>2</a:t>
            </a:r>
            <a:r>
              <a:rPr lang="zh-CN" altLang="en-US" sz="1600">
                <a:solidFill>
                  <a:schemeClr val="tx2"/>
                </a:solidFill>
                <a:latin typeface="Times New Roman" panose="02020603050405020304" pitchFamily="18" charset="0"/>
                <a:ea typeface="宋体" panose="02010600030101010101" pitchFamily="2" charset="-122"/>
              </a:rPr>
              <a:t>个</a:t>
            </a:r>
            <a:r>
              <a:rPr lang="en-US" altLang="zh-CN" sz="1600">
                <a:solidFill>
                  <a:schemeClr val="tx2"/>
                </a:solidFill>
                <a:latin typeface="Times New Roman" panose="02020603050405020304" pitchFamily="18" charset="0"/>
                <a:ea typeface="宋体" panose="02010600030101010101" pitchFamily="2" charset="-122"/>
              </a:rPr>
              <a:t>MSL</a:t>
            </a:r>
            <a:r>
              <a:rPr lang="zh-CN" altLang="en-US" sz="1600">
                <a:solidFill>
                  <a:schemeClr val="tx2"/>
                </a:solidFill>
                <a:latin typeface="Times New Roman" panose="02020603050405020304" pitchFamily="18" charset="0"/>
                <a:ea typeface="宋体" panose="02010600030101010101" pitchFamily="2" charset="-122"/>
              </a:rPr>
              <a:t>，</a:t>
            </a:r>
            <a:r>
              <a:rPr lang="en-US" altLang="zh-CN" sz="1600">
                <a:solidFill>
                  <a:schemeClr val="tx2"/>
                </a:solidFill>
                <a:latin typeface="Times New Roman" panose="02020603050405020304" pitchFamily="18" charset="0"/>
                <a:ea typeface="宋体" panose="02010600030101010101" pitchFamily="2" charset="-122"/>
              </a:rPr>
              <a:t>CLOSE</a:t>
            </a:r>
            <a:r>
              <a:rPr lang="zh-CN" altLang="en-US" sz="1600">
                <a:solidFill>
                  <a:schemeClr val="tx2"/>
                </a:solidFill>
                <a:latin typeface="Times New Roman" panose="02020603050405020304" pitchFamily="18" charset="0"/>
                <a:ea typeface="宋体" panose="02010600030101010101" pitchFamily="2" charset="-122"/>
              </a:rPr>
              <a:t>，</a:t>
            </a:r>
            <a:r>
              <a:rPr lang="zh-CN" altLang="en-US" sz="1600">
                <a:solidFill>
                  <a:srgbClr val="FF0000"/>
                </a:solidFill>
                <a:latin typeface="Times New Roman" panose="02020603050405020304" pitchFamily="18" charset="0"/>
                <a:ea typeface="宋体" panose="02010600030101010101" pitchFamily="2" charset="-122"/>
              </a:rPr>
              <a:t>保证最后</a:t>
            </a:r>
            <a:r>
              <a:rPr lang="en-US" altLang="zh-CN" sz="1600">
                <a:solidFill>
                  <a:srgbClr val="FF0000"/>
                </a:solidFill>
                <a:latin typeface="Times New Roman" panose="02020603050405020304" pitchFamily="18" charset="0"/>
                <a:ea typeface="宋体" panose="02010600030101010101" pitchFamily="2" charset="-122"/>
              </a:rPr>
              <a:t>ACK</a:t>
            </a:r>
            <a:r>
              <a:rPr lang="zh-CN" altLang="en-US" sz="1600">
                <a:solidFill>
                  <a:srgbClr val="FF0000"/>
                </a:solidFill>
                <a:latin typeface="Times New Roman" panose="02020603050405020304" pitchFamily="18" charset="0"/>
                <a:ea typeface="宋体" panose="02010600030101010101" pitchFamily="2" charset="-122"/>
              </a:rPr>
              <a:t>也接收</a:t>
            </a:r>
            <a:endParaRPr lang="en-US" altLang="zh-CN" sz="1600">
              <a:solidFill>
                <a:srgbClr val="FF0000"/>
              </a:solidFill>
              <a:latin typeface="Times New Roman" panose="02020603050405020304" pitchFamily="18" charset="0"/>
              <a:ea typeface="宋体" panose="02010600030101010101" pitchFamily="2" charset="-122"/>
            </a:endParaRPr>
          </a:p>
          <a:p>
            <a:pPr>
              <a:lnSpc>
                <a:spcPct val="150000"/>
              </a:lnSpc>
              <a:buClr>
                <a:srgbClr val="669900"/>
              </a:buClr>
              <a:buFont typeface="Wingdings" panose="05000000000000000000" pitchFamily="2" charset="2"/>
              <a:buNone/>
            </a:pPr>
            <a:endParaRPr lang="en-US" altLang="zh-CN" sz="1600">
              <a:solidFill>
                <a:schemeClr val="tx2"/>
              </a:solidFill>
              <a:latin typeface="Times New Roman" panose="02020603050405020304" pitchFamily="18" charset="0"/>
              <a:ea typeface="宋体" panose="02010600030101010101" pitchFamily="2" charset="-122"/>
            </a:endParaRPr>
          </a:p>
          <a:p>
            <a:pPr>
              <a:lnSpc>
                <a:spcPct val="150000"/>
              </a:lnSpc>
              <a:buClr>
                <a:srgbClr val="669900"/>
              </a:buClr>
              <a:buFont typeface="Wingdings" panose="05000000000000000000" pitchFamily="2" charset="2"/>
              <a:buNone/>
            </a:pPr>
            <a:endParaRPr lang="en-US" altLang="zh-CN" sz="1600">
              <a:solidFill>
                <a:schemeClr val="tx2"/>
              </a:solidFill>
              <a:latin typeface="Times New Roman" panose="02020603050405020304" pitchFamily="18" charset="0"/>
              <a:ea typeface="宋体" panose="02010600030101010101" pitchFamily="2" charset="-122"/>
            </a:endParaRPr>
          </a:p>
          <a:p>
            <a:pPr>
              <a:lnSpc>
                <a:spcPct val="150000"/>
              </a:lnSpc>
              <a:buClr>
                <a:srgbClr val="669900"/>
              </a:buClr>
              <a:buFont typeface="Wingdings" panose="05000000000000000000" pitchFamily="2" charset="2"/>
              <a:buNone/>
            </a:pPr>
            <a:r>
              <a:rPr lang="en-US" altLang="zh-CN" sz="1600">
                <a:solidFill>
                  <a:schemeClr val="tx2"/>
                </a:solidFill>
                <a:latin typeface="Times New Roman" panose="02020603050405020304" pitchFamily="18" charset="0"/>
                <a:ea typeface="宋体" panose="02010600030101010101" pitchFamily="2" charset="-122"/>
              </a:rPr>
              <a:t> </a:t>
            </a:r>
            <a:r>
              <a:rPr lang="zh-CN" altLang="en-US" sz="1600">
                <a:solidFill>
                  <a:schemeClr val="tx2"/>
                </a:solidFill>
                <a:latin typeface="Times New Roman" panose="02020603050405020304" pitchFamily="18" charset="0"/>
                <a:ea typeface="宋体" panose="02010600030101010101" pitchFamily="2" charset="-122"/>
              </a:rPr>
              <a:t>    </a:t>
            </a:r>
            <a:endParaRPr lang="en-US" altLang="zh-CN" sz="1600">
              <a:solidFill>
                <a:schemeClr val="tx2"/>
              </a:solidFill>
              <a:latin typeface="Times New Roman" panose="02020603050405020304" pitchFamily="18" charset="0"/>
              <a:ea typeface="宋体" panose="02010600030101010101" pitchFamily="2" charset="-122"/>
            </a:endParaRPr>
          </a:p>
          <a:p>
            <a:pPr>
              <a:lnSpc>
                <a:spcPct val="150000"/>
              </a:lnSpc>
              <a:buClr>
                <a:srgbClr val="669900"/>
              </a:buClr>
              <a:buFont typeface="Wingdings" panose="05000000000000000000" pitchFamily="2" charset="2"/>
              <a:buNone/>
            </a:pPr>
            <a:endParaRPr lang="en-US" altLang="zh-CN" sz="1600">
              <a:solidFill>
                <a:srgbClr val="000000"/>
              </a:solidFill>
              <a:latin typeface="Times New Roman" panose="02020603050405020304" pitchFamily="18" charset="0"/>
              <a:ea typeface="宋体" panose="02010600030101010101" pitchFamily="2" charset="-122"/>
            </a:endParaRPr>
          </a:p>
          <a:p>
            <a:pPr lvl="1">
              <a:lnSpc>
                <a:spcPct val="150000"/>
              </a:lnSpc>
              <a:buFont typeface="Wingdings 2" panose="05020102010507070707" pitchFamily="18" charset="2"/>
              <a:buNone/>
            </a:pPr>
            <a:endParaRPr lang="en-US" altLang="zh-CN" sz="1600">
              <a:solidFill>
                <a:schemeClr val="tx2"/>
              </a:solidFill>
              <a:latin typeface="Times New Roman" panose="02020603050405020304" pitchFamily="18" charset="0"/>
              <a:ea typeface="宋体" panose="02010600030101010101" pitchFamily="2" charset="-122"/>
            </a:endParaRPr>
          </a:p>
          <a:p>
            <a:pPr lvl="1">
              <a:lnSpc>
                <a:spcPct val="150000"/>
              </a:lnSpc>
              <a:buFont typeface="Wingdings 2" panose="05020102010507070707" pitchFamily="18" charset="2"/>
              <a:buNone/>
            </a:pPr>
            <a:endParaRPr lang="en-US" altLang="zh-CN" sz="1600">
              <a:solidFill>
                <a:schemeClr val="tx2"/>
              </a:solidFill>
              <a:latin typeface="Times New Roman" panose="02020603050405020304" pitchFamily="18" charset="0"/>
              <a:ea typeface="宋体" panose="02010600030101010101" pitchFamily="2" charset="-122"/>
            </a:endParaRPr>
          </a:p>
          <a:p>
            <a:pPr lvl="1">
              <a:lnSpc>
                <a:spcPct val="150000"/>
              </a:lnSpc>
              <a:buFont typeface="Wingdings 2" panose="05020102010507070707" pitchFamily="18" charset="2"/>
              <a:buNone/>
            </a:pPr>
            <a:endParaRPr lang="en-US" altLang="zh-CN" sz="1600">
              <a:solidFill>
                <a:schemeClr val="tx2"/>
              </a:solidFill>
              <a:latin typeface="Times New Roman" panose="02020603050405020304" pitchFamily="18" charset="0"/>
              <a:ea typeface="宋体" panose="02010600030101010101" pitchFamily="2" charset="-122"/>
            </a:endParaRPr>
          </a:p>
          <a:p>
            <a:pPr>
              <a:lnSpc>
                <a:spcPct val="150000"/>
              </a:lnSpc>
              <a:buFont typeface="Wingdings 2" panose="05020102010507070707" pitchFamily="18" charset="2"/>
              <a:buNone/>
            </a:pPr>
            <a:endParaRPr lang="en-US" altLang="zh-CN" sz="2000" b="0">
              <a:solidFill>
                <a:schemeClr val="tx2"/>
              </a:solidFill>
              <a:latin typeface="Times New Roman" panose="02020603050405020304" pitchFamily="18" charset="0"/>
              <a:ea typeface="宋体" panose="02010600030101010101" pitchFamily="2" charset="-122"/>
            </a:endParaRPr>
          </a:p>
        </p:txBody>
      </p:sp>
      <p:sp>
        <p:nvSpPr>
          <p:cNvPr id="44035" name="Rectangle 2">
            <a:extLst>
              <a:ext uri="{FF2B5EF4-FFF2-40B4-BE49-F238E27FC236}">
                <a16:creationId xmlns:a16="http://schemas.microsoft.com/office/drawing/2014/main" id="{7BB98459-E546-DB48-0769-CBD31ED86A5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36" name="Rectangle 4">
            <a:extLst>
              <a:ext uri="{FF2B5EF4-FFF2-40B4-BE49-F238E27FC236}">
                <a16:creationId xmlns:a16="http://schemas.microsoft.com/office/drawing/2014/main" id="{4A7B10FF-A26E-65EE-ECA4-16C42EC981F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37" name="Rectangle 4">
            <a:extLst>
              <a:ext uri="{FF2B5EF4-FFF2-40B4-BE49-F238E27FC236}">
                <a16:creationId xmlns:a16="http://schemas.microsoft.com/office/drawing/2014/main" id="{DE344E9A-9B74-271C-777D-5DB73386859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38" name="Rectangle 4">
            <a:extLst>
              <a:ext uri="{FF2B5EF4-FFF2-40B4-BE49-F238E27FC236}">
                <a16:creationId xmlns:a16="http://schemas.microsoft.com/office/drawing/2014/main" id="{D720003A-81EF-B6E0-BE70-4053E91F459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39" name="Rectangle 4">
            <a:extLst>
              <a:ext uri="{FF2B5EF4-FFF2-40B4-BE49-F238E27FC236}">
                <a16:creationId xmlns:a16="http://schemas.microsoft.com/office/drawing/2014/main" id="{36030237-B10F-0CD9-7D9D-CD0B77BFF9A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40" name="Rectangle 4">
            <a:extLst>
              <a:ext uri="{FF2B5EF4-FFF2-40B4-BE49-F238E27FC236}">
                <a16:creationId xmlns:a16="http://schemas.microsoft.com/office/drawing/2014/main" id="{4B58D7C6-87CC-A797-403A-E0E010DDE11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41" name="Rectangle 2">
            <a:extLst>
              <a:ext uri="{FF2B5EF4-FFF2-40B4-BE49-F238E27FC236}">
                <a16:creationId xmlns:a16="http://schemas.microsoft.com/office/drawing/2014/main" id="{663B81B4-03E0-5DD8-7EE3-4346BB91D63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42" name="Rectangle 4">
            <a:extLst>
              <a:ext uri="{FF2B5EF4-FFF2-40B4-BE49-F238E27FC236}">
                <a16:creationId xmlns:a16="http://schemas.microsoft.com/office/drawing/2014/main" id="{4869D8B0-2399-03D4-375C-8F7E3FFB867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43" name="Rectangle 4">
            <a:extLst>
              <a:ext uri="{FF2B5EF4-FFF2-40B4-BE49-F238E27FC236}">
                <a16:creationId xmlns:a16="http://schemas.microsoft.com/office/drawing/2014/main" id="{051BD872-53B7-7714-A692-4CACB69861D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44" name="Rectangle 2">
            <a:extLst>
              <a:ext uri="{FF2B5EF4-FFF2-40B4-BE49-F238E27FC236}">
                <a16:creationId xmlns:a16="http://schemas.microsoft.com/office/drawing/2014/main" id="{6A039FF9-1CB8-4B91-B6D7-9878DB15575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45" name="Rectangle 4">
            <a:extLst>
              <a:ext uri="{FF2B5EF4-FFF2-40B4-BE49-F238E27FC236}">
                <a16:creationId xmlns:a16="http://schemas.microsoft.com/office/drawing/2014/main" id="{0F894EE5-EFCE-D169-2DF1-F5750042EF9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44046" name="Picture 2" descr="QQ20160329-2@2x.jpg">
            <a:extLst>
              <a:ext uri="{FF2B5EF4-FFF2-40B4-BE49-F238E27FC236}">
                <a16:creationId xmlns:a16="http://schemas.microsoft.com/office/drawing/2014/main" id="{4280D2E6-CD6C-EB6F-99B6-CFBCA7DAB5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97400" y="1844675"/>
            <a:ext cx="454660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内容占位符 4">
            <a:extLst>
              <a:ext uri="{FF2B5EF4-FFF2-40B4-BE49-F238E27FC236}">
                <a16:creationId xmlns:a16="http://schemas.microsoft.com/office/drawing/2014/main" id="{BAB9496B-4BAA-F476-BC52-105901E47616}"/>
              </a:ext>
            </a:extLst>
          </p:cNvPr>
          <p:cNvSpPr>
            <a:spLocks noGrp="1"/>
          </p:cNvSpPr>
          <p:nvPr>
            <p:ph idx="1"/>
          </p:nvPr>
        </p:nvSpPr>
        <p:spPr bwMode="auto">
          <a:xfrm>
            <a:off x="323850" y="1268413"/>
            <a:ext cx="8229600" cy="792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buFont typeface="Wingdings" panose="05000000000000000000" pitchFamily="2" charset="2"/>
              <a:buNone/>
            </a:pPr>
            <a:r>
              <a:rPr lang="en-US" altLang="zh-CN" sz="2400">
                <a:solidFill>
                  <a:srgbClr val="19435A"/>
                </a:solidFill>
                <a:latin typeface="Times New Roman" panose="02020603050405020304" pitchFamily="18" charset="0"/>
                <a:cs typeface="Times New Roman" panose="02020603050405020304" pitchFamily="18" charset="0"/>
              </a:rPr>
              <a:t>3.5 TCP</a:t>
            </a:r>
            <a:r>
              <a:rPr lang="zh-CN" altLang="en-US" sz="2400">
                <a:solidFill>
                  <a:srgbClr val="19435A"/>
                </a:solidFill>
                <a:latin typeface="Times New Roman" panose="02020603050405020304" pitchFamily="18" charset="0"/>
                <a:ea typeface="宋体" panose="02010600030101010101" pitchFamily="2" charset="-122"/>
              </a:rPr>
              <a:t>滑动窗口与确认重传</a:t>
            </a:r>
            <a:endParaRPr lang="en-US" altLang="zh-CN" sz="2400">
              <a:solidFill>
                <a:srgbClr val="19435A"/>
              </a:solidFill>
              <a:latin typeface="Times New Roman" panose="02020603050405020304" pitchFamily="18" charset="0"/>
              <a:cs typeface="Times New Roman" panose="02020603050405020304" pitchFamily="18" charset="0"/>
            </a:endParaRPr>
          </a:p>
        </p:txBody>
      </p:sp>
      <p:sp>
        <p:nvSpPr>
          <p:cNvPr id="46083" name="Rectangle 2">
            <a:extLst>
              <a:ext uri="{FF2B5EF4-FFF2-40B4-BE49-F238E27FC236}">
                <a16:creationId xmlns:a16="http://schemas.microsoft.com/office/drawing/2014/main" id="{05431E20-CF6B-14AD-01AF-92E60BE2063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84" name="Rectangle 4">
            <a:extLst>
              <a:ext uri="{FF2B5EF4-FFF2-40B4-BE49-F238E27FC236}">
                <a16:creationId xmlns:a16="http://schemas.microsoft.com/office/drawing/2014/main" id="{A92ED38F-C600-4801-7FF9-04704DB5D96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85" name="Rectangle 4">
            <a:extLst>
              <a:ext uri="{FF2B5EF4-FFF2-40B4-BE49-F238E27FC236}">
                <a16:creationId xmlns:a16="http://schemas.microsoft.com/office/drawing/2014/main" id="{C61BBD69-2FD4-5F24-844A-9BF570E76FE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86" name="Rectangle 4">
            <a:extLst>
              <a:ext uri="{FF2B5EF4-FFF2-40B4-BE49-F238E27FC236}">
                <a16:creationId xmlns:a16="http://schemas.microsoft.com/office/drawing/2014/main" id="{7876BA22-8E96-1484-0532-6850E59CF4E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87" name="Rectangle 4">
            <a:extLst>
              <a:ext uri="{FF2B5EF4-FFF2-40B4-BE49-F238E27FC236}">
                <a16:creationId xmlns:a16="http://schemas.microsoft.com/office/drawing/2014/main" id="{AA335D42-399B-BA73-8AD5-F2F3BD4D29E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88" name="Rectangle 4">
            <a:extLst>
              <a:ext uri="{FF2B5EF4-FFF2-40B4-BE49-F238E27FC236}">
                <a16:creationId xmlns:a16="http://schemas.microsoft.com/office/drawing/2014/main" id="{C1BC9267-477A-88FE-06F0-3E9817E5483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89" name="Rectangle 2">
            <a:extLst>
              <a:ext uri="{FF2B5EF4-FFF2-40B4-BE49-F238E27FC236}">
                <a16:creationId xmlns:a16="http://schemas.microsoft.com/office/drawing/2014/main" id="{F9E77C9E-CBAA-DC6A-4AFD-66D383CE4EF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90" name="Rectangle 4">
            <a:extLst>
              <a:ext uri="{FF2B5EF4-FFF2-40B4-BE49-F238E27FC236}">
                <a16:creationId xmlns:a16="http://schemas.microsoft.com/office/drawing/2014/main" id="{89DEBFFE-0857-EFBB-B3C6-BD3D8D72ED4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91" name="Rectangle 4">
            <a:extLst>
              <a:ext uri="{FF2B5EF4-FFF2-40B4-BE49-F238E27FC236}">
                <a16:creationId xmlns:a16="http://schemas.microsoft.com/office/drawing/2014/main" id="{E652B182-6025-22E3-0997-EEC728D8D60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92" name="Rectangle 2">
            <a:extLst>
              <a:ext uri="{FF2B5EF4-FFF2-40B4-BE49-F238E27FC236}">
                <a16:creationId xmlns:a16="http://schemas.microsoft.com/office/drawing/2014/main" id="{EB194EF1-DC60-2CB2-8B30-062111A662B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93" name="Rectangle 4">
            <a:extLst>
              <a:ext uri="{FF2B5EF4-FFF2-40B4-BE49-F238E27FC236}">
                <a16:creationId xmlns:a16="http://schemas.microsoft.com/office/drawing/2014/main" id="{01EAE530-F22F-BA63-23A2-338B37AD9D9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94" name="Rectangle 4">
            <a:extLst>
              <a:ext uri="{FF2B5EF4-FFF2-40B4-BE49-F238E27FC236}">
                <a16:creationId xmlns:a16="http://schemas.microsoft.com/office/drawing/2014/main" id="{12EE8053-21C9-1838-0885-AC351E87EBF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95" name="Rectangle 6">
            <a:extLst>
              <a:ext uri="{FF2B5EF4-FFF2-40B4-BE49-F238E27FC236}">
                <a16:creationId xmlns:a16="http://schemas.microsoft.com/office/drawing/2014/main" id="{D536323A-6136-CC4C-7ABC-1D631B61E9C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46096" name="内容占位符 3">
            <a:extLst>
              <a:ext uri="{FF2B5EF4-FFF2-40B4-BE49-F238E27FC236}">
                <a16:creationId xmlns:a16="http://schemas.microsoft.com/office/drawing/2014/main" id="{2A53A7A3-90BD-000F-051A-1B87D41FCC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768350"/>
            <a:ext cx="5329238" cy="611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内容占位符 4">
            <a:extLst>
              <a:ext uri="{FF2B5EF4-FFF2-40B4-BE49-F238E27FC236}">
                <a16:creationId xmlns:a16="http://schemas.microsoft.com/office/drawing/2014/main" id="{101B4E2F-4BF2-1522-2837-1E55A42B30AF}"/>
              </a:ext>
            </a:extLst>
          </p:cNvPr>
          <p:cNvSpPr>
            <a:spLocks noGrp="1"/>
          </p:cNvSpPr>
          <p:nvPr>
            <p:ph idx="1"/>
          </p:nvPr>
        </p:nvSpPr>
        <p:spPr bwMode="auto">
          <a:xfrm>
            <a:off x="323850" y="1412875"/>
            <a:ext cx="8280400" cy="720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buFont typeface="Wingdings" panose="05000000000000000000" pitchFamily="2" charset="2"/>
              <a:buNone/>
            </a:pPr>
            <a:r>
              <a:rPr lang="en-US" altLang="zh-CN" sz="2400">
                <a:solidFill>
                  <a:srgbClr val="19435A"/>
                </a:solidFill>
                <a:latin typeface="Times New Roman" panose="02020603050405020304" pitchFamily="18" charset="0"/>
                <a:cs typeface="Times New Roman" panose="02020603050405020304" pitchFamily="18" charset="0"/>
              </a:rPr>
              <a:t>3.6 </a:t>
            </a:r>
            <a:r>
              <a:rPr lang="zh-CN" altLang="en-US" sz="2400">
                <a:solidFill>
                  <a:srgbClr val="19435A"/>
                </a:solidFill>
                <a:latin typeface="Times New Roman" panose="02020603050405020304" pitchFamily="18" charset="0"/>
                <a:cs typeface="Times New Roman" panose="02020603050405020304" pitchFamily="18" charset="0"/>
              </a:rPr>
              <a:t>重传定时器中</a:t>
            </a:r>
            <a:r>
              <a:rPr lang="zh-CN" altLang="en-US" sz="2400">
                <a:solidFill>
                  <a:srgbClr val="19435A"/>
                </a:solidFill>
                <a:latin typeface="Times New Roman" panose="02020603050405020304" pitchFamily="18" charset="0"/>
                <a:ea typeface="宋体" panose="02010600030101010101" pitchFamily="2" charset="-122"/>
              </a:rPr>
              <a:t>的</a:t>
            </a:r>
            <a:r>
              <a:rPr lang="en-US" altLang="zh-CN" sz="2400">
                <a:solidFill>
                  <a:srgbClr val="19435A"/>
                </a:solidFill>
                <a:latin typeface="Times New Roman" panose="02020603050405020304" pitchFamily="18" charset="0"/>
                <a:ea typeface="宋体" panose="02010600030101010101" pitchFamily="2" charset="-122"/>
              </a:rPr>
              <a:t>RTT</a:t>
            </a:r>
            <a:r>
              <a:rPr lang="zh-CN" altLang="en-US" sz="2400">
                <a:solidFill>
                  <a:srgbClr val="19435A"/>
                </a:solidFill>
                <a:latin typeface="Times New Roman" panose="02020603050405020304" pitchFamily="18" charset="0"/>
                <a:ea typeface="宋体" panose="02010600030101010101" pitchFamily="2" charset="-122"/>
              </a:rPr>
              <a:t>与链路速率</a:t>
            </a:r>
            <a:endParaRPr lang="en-US" altLang="zh-CN" sz="2400">
              <a:solidFill>
                <a:srgbClr val="19435A"/>
              </a:solidFill>
              <a:latin typeface="Times New Roman" panose="02020603050405020304" pitchFamily="18" charset="0"/>
              <a:ea typeface="宋体" panose="02010600030101010101" pitchFamily="2" charset="-122"/>
            </a:endParaRPr>
          </a:p>
        </p:txBody>
      </p:sp>
      <p:pic>
        <p:nvPicPr>
          <p:cNvPr id="50179" name="Picture 3">
            <a:extLst>
              <a:ext uri="{FF2B5EF4-FFF2-40B4-BE49-F238E27FC236}">
                <a16:creationId xmlns:a16="http://schemas.microsoft.com/office/drawing/2014/main" id="{F858644B-F185-892F-7770-6FB633D58C2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87913" y="1574800"/>
            <a:ext cx="4587875"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矩形 6">
            <a:extLst>
              <a:ext uri="{FF2B5EF4-FFF2-40B4-BE49-F238E27FC236}">
                <a16:creationId xmlns:a16="http://schemas.microsoft.com/office/drawing/2014/main" id="{6606E86E-943E-8E7E-FABC-C2B08F903F8B}"/>
              </a:ext>
            </a:extLst>
          </p:cNvPr>
          <p:cNvSpPr>
            <a:spLocks noChangeArrowheads="1"/>
          </p:cNvSpPr>
          <p:nvPr/>
        </p:nvSpPr>
        <p:spPr bwMode="auto">
          <a:xfrm>
            <a:off x="107950" y="4724400"/>
            <a:ext cx="9561513"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en-US" altLang="zh-CN" sz="2000">
                <a:solidFill>
                  <a:srgbClr val="FF0000"/>
                </a:solidFill>
                <a:latin typeface="Times New Roman" panose="02020603050405020304" pitchFamily="18" charset="0"/>
                <a:ea typeface="MS PGothic" panose="020B0600070205080204" pitchFamily="34" charset="-128"/>
              </a:rPr>
              <a:t>RTT</a:t>
            </a:r>
            <a:r>
              <a:rPr lang="zh-CN" altLang="en-US" sz="2000">
                <a:solidFill>
                  <a:srgbClr val="FF0000"/>
                </a:solidFill>
                <a:latin typeface="Times New Roman" panose="02020603050405020304" pitchFamily="18" charset="0"/>
                <a:ea typeface="MS PGothic" panose="020B0600070205080204" pitchFamily="34" charset="-128"/>
              </a:rPr>
              <a:t>，即</a:t>
            </a:r>
            <a:r>
              <a:rPr lang="en-US" altLang="zh-CN" sz="2000">
                <a:solidFill>
                  <a:srgbClr val="FF0000"/>
                </a:solidFill>
                <a:latin typeface="Times New Roman" panose="02020603050405020304" pitchFamily="18" charset="0"/>
                <a:ea typeface="MS PGothic" panose="020B0600070205080204" pitchFamily="34" charset="-128"/>
              </a:rPr>
              <a:t>Round Trip Time</a:t>
            </a:r>
            <a:r>
              <a:rPr lang="zh-CN" altLang="en-US" sz="2000">
                <a:solidFill>
                  <a:srgbClr val="FF0000"/>
                </a:solidFill>
                <a:latin typeface="Times New Roman" panose="02020603050405020304" pitchFamily="18" charset="0"/>
                <a:ea typeface="MS PGothic" panose="020B0600070205080204" pitchFamily="34" charset="-128"/>
              </a:rPr>
              <a:t>，表示从发送端到接收端的一去一回需要的时间。</a:t>
            </a:r>
            <a:endParaRPr lang="en-US" altLang="zh-CN" sz="2000">
              <a:solidFill>
                <a:srgbClr val="FF0000"/>
              </a:solidFill>
              <a:latin typeface="Times New Roman" panose="02020603050405020304" pitchFamily="18" charset="0"/>
              <a:ea typeface="MS PGothic" panose="020B0600070205080204" pitchFamily="34" charset="-128"/>
            </a:endParaRPr>
          </a:p>
          <a:p>
            <a:pPr>
              <a:lnSpc>
                <a:spcPct val="150000"/>
              </a:lnSpc>
              <a:spcBef>
                <a:spcPct val="20000"/>
              </a:spcBef>
              <a:buClr>
                <a:schemeClr val="hlink"/>
              </a:buClr>
            </a:pPr>
            <a:r>
              <a:rPr lang="en-US" altLang="zh-CN" sz="2000">
                <a:solidFill>
                  <a:schemeClr val="tx2"/>
                </a:solidFill>
                <a:latin typeface="Times New Roman" panose="02020603050405020304" pitchFamily="18" charset="0"/>
                <a:ea typeface="MS PGothic" panose="020B0600070205080204" pitchFamily="34" charset="-128"/>
              </a:rPr>
              <a:t>RTT=</a:t>
            </a:r>
            <a:r>
              <a:rPr lang="zh-CN" altLang="en-US" sz="2000">
                <a:solidFill>
                  <a:schemeClr val="tx2"/>
                </a:solidFill>
                <a:latin typeface="Times New Roman" panose="02020603050405020304" pitchFamily="18" charset="0"/>
                <a:ea typeface="MS PGothic" panose="020B0600070205080204" pitchFamily="34" charset="-128"/>
              </a:rPr>
              <a:t>传播时延（往返）</a:t>
            </a:r>
            <a:r>
              <a:rPr lang="en-US" altLang="zh-CN" sz="2000">
                <a:solidFill>
                  <a:schemeClr val="tx2"/>
                </a:solidFill>
                <a:latin typeface="Times New Roman" panose="02020603050405020304" pitchFamily="18" charset="0"/>
                <a:ea typeface="MS PGothic" panose="020B0600070205080204" pitchFamily="34" charset="-128"/>
              </a:rPr>
              <a:t>+</a:t>
            </a:r>
            <a:r>
              <a:rPr lang="zh-CN" altLang="en-US" sz="2000">
                <a:solidFill>
                  <a:schemeClr val="tx2"/>
                </a:solidFill>
                <a:latin typeface="Times New Roman" panose="02020603050405020304" pitchFamily="18" charset="0"/>
                <a:ea typeface="MS PGothic" panose="020B0600070205080204" pitchFamily="34" charset="-128"/>
              </a:rPr>
              <a:t>排队时延（路由器和交换机的）</a:t>
            </a:r>
            <a:r>
              <a:rPr lang="en-US" altLang="zh-CN" sz="2000">
                <a:solidFill>
                  <a:schemeClr val="tx2"/>
                </a:solidFill>
                <a:latin typeface="Times New Roman" panose="02020603050405020304" pitchFamily="18" charset="0"/>
                <a:ea typeface="MS PGothic" panose="020B0600070205080204" pitchFamily="34" charset="-128"/>
              </a:rPr>
              <a:t>+</a:t>
            </a:r>
            <a:r>
              <a:rPr lang="zh-CN" altLang="en-US" sz="2000">
                <a:solidFill>
                  <a:schemeClr val="tx2"/>
                </a:solidFill>
                <a:latin typeface="Times New Roman" panose="02020603050405020304" pitchFamily="18" charset="0"/>
                <a:ea typeface="MS PGothic" panose="020B0600070205080204" pitchFamily="34" charset="-128"/>
              </a:rPr>
              <a:t>数据处理时延（应用程序的）</a:t>
            </a:r>
            <a:endParaRPr lang="en-US" altLang="zh-CN" sz="2000">
              <a:solidFill>
                <a:schemeClr val="tx2"/>
              </a:solidFill>
              <a:latin typeface="Times New Roman" panose="02020603050405020304" pitchFamily="18" charset="0"/>
              <a:ea typeface="MS PGothic" panose="020B0600070205080204" pitchFamily="34" charset="-128"/>
            </a:endParaRPr>
          </a:p>
          <a:p>
            <a:pPr>
              <a:lnSpc>
                <a:spcPct val="150000"/>
              </a:lnSpc>
              <a:spcBef>
                <a:spcPct val="20000"/>
              </a:spcBef>
              <a:buClr>
                <a:schemeClr val="hlink"/>
              </a:buClr>
            </a:pPr>
            <a:r>
              <a:rPr lang="en-US" altLang="zh-CN" sz="2000">
                <a:solidFill>
                  <a:schemeClr val="tx2"/>
                </a:solidFill>
                <a:latin typeface="Times New Roman" panose="02020603050405020304" pitchFamily="18" charset="0"/>
                <a:ea typeface="MS PGothic" panose="020B0600070205080204" pitchFamily="34" charset="-128"/>
              </a:rPr>
              <a:t>TCP</a:t>
            </a:r>
            <a:r>
              <a:rPr lang="zh-CN" altLang="en-US" sz="2000">
                <a:solidFill>
                  <a:schemeClr val="tx2"/>
                </a:solidFill>
                <a:latin typeface="Times New Roman" panose="02020603050405020304" pitchFamily="18" charset="0"/>
                <a:ea typeface="MS PGothic" panose="020B0600070205080204" pitchFamily="34" charset="-128"/>
              </a:rPr>
              <a:t>的链路速率</a:t>
            </a:r>
            <a:r>
              <a:rPr lang="en-US" altLang="zh-CN" sz="2000">
                <a:solidFill>
                  <a:schemeClr val="tx2"/>
                </a:solidFill>
                <a:latin typeface="Times New Roman" panose="02020603050405020304" pitchFamily="18" charset="0"/>
                <a:ea typeface="MS PGothic" panose="020B0600070205080204" pitchFamily="34" charset="-128"/>
              </a:rPr>
              <a:t> = </a:t>
            </a:r>
            <a:r>
              <a:rPr lang="zh-CN" altLang="en-US" sz="2000">
                <a:solidFill>
                  <a:schemeClr val="tx2"/>
                </a:solidFill>
                <a:latin typeface="Times New Roman" panose="02020603050405020304" pitchFamily="18" charset="0"/>
                <a:ea typeface="MS PGothic" panose="020B0600070205080204" pitchFamily="34" charset="-128"/>
              </a:rPr>
              <a:t>窗口大小 * 报文长度 </a:t>
            </a:r>
            <a:r>
              <a:rPr lang="en-US" altLang="zh-CN" sz="2000">
                <a:solidFill>
                  <a:schemeClr val="tx2"/>
                </a:solidFill>
                <a:latin typeface="Times New Roman" panose="02020603050405020304" pitchFamily="18" charset="0"/>
                <a:ea typeface="MS PGothic" panose="020B0600070205080204" pitchFamily="34" charset="-128"/>
              </a:rPr>
              <a:t>/ RTT </a:t>
            </a:r>
          </a:p>
          <a:p>
            <a:pPr>
              <a:lnSpc>
                <a:spcPct val="150000"/>
              </a:lnSpc>
              <a:spcBef>
                <a:spcPct val="20000"/>
              </a:spcBef>
              <a:buClr>
                <a:schemeClr val="hlink"/>
              </a:buClr>
            </a:pPr>
            <a:endParaRPr lang="en-US" altLang="zh-CN" sz="2000">
              <a:solidFill>
                <a:schemeClr val="tx2"/>
              </a:solidFill>
              <a:latin typeface="Times New Roman" panose="02020603050405020304" pitchFamily="18" charset="0"/>
              <a:ea typeface="MS PGothic" panose="020B0600070205080204" pitchFamily="34"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内容占位符 4">
            <a:extLst>
              <a:ext uri="{FF2B5EF4-FFF2-40B4-BE49-F238E27FC236}">
                <a16:creationId xmlns:a16="http://schemas.microsoft.com/office/drawing/2014/main" id="{A3E2333B-6C9D-5B77-B425-7F439A204AC5}"/>
              </a:ext>
            </a:extLst>
          </p:cNvPr>
          <p:cNvSpPr>
            <a:spLocks noGrp="1"/>
          </p:cNvSpPr>
          <p:nvPr>
            <p:ph idx="1"/>
          </p:nvPr>
        </p:nvSpPr>
        <p:spPr bwMode="auto">
          <a:xfrm>
            <a:off x="179388" y="1081088"/>
            <a:ext cx="8785225" cy="5876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buFont typeface="Wingdings" panose="05000000000000000000" pitchFamily="2" charset="2"/>
              <a:buNone/>
            </a:pPr>
            <a:r>
              <a:rPr lang="en-US" altLang="zh-CN" sz="2400" dirty="0">
                <a:solidFill>
                  <a:srgbClr val="19435A"/>
                </a:solidFill>
                <a:latin typeface="Times New Roman" panose="02020603050405020304" pitchFamily="18" charset="0"/>
                <a:cs typeface="Times New Roman" panose="02020603050405020304" pitchFamily="18" charset="0"/>
              </a:rPr>
              <a:t>3.4.5 TCP</a:t>
            </a:r>
            <a:r>
              <a:rPr lang="zh-CN" altLang="en-US" sz="2400" dirty="0">
                <a:solidFill>
                  <a:srgbClr val="19435A"/>
                </a:solidFill>
                <a:latin typeface="Times New Roman" panose="02020603050405020304" pitchFamily="18" charset="0"/>
                <a:ea typeface="宋体" panose="02010600030101010101" pitchFamily="2" charset="-122"/>
              </a:rPr>
              <a:t>窗口与</a:t>
            </a:r>
            <a:r>
              <a:rPr lang="en-US" altLang="zh-CN" sz="2400" dirty="0">
                <a:solidFill>
                  <a:srgbClr val="19435A"/>
                </a:solidFill>
                <a:latin typeface="Times New Roman" panose="02020603050405020304" pitchFamily="18" charset="0"/>
                <a:cs typeface="Times New Roman" panose="02020603050405020304" pitchFamily="18" charset="0"/>
              </a:rPr>
              <a:t> </a:t>
            </a:r>
            <a:r>
              <a:rPr lang="zh-CN" altLang="en-US" sz="2400" dirty="0">
                <a:solidFill>
                  <a:srgbClr val="19435A"/>
                </a:solidFill>
                <a:latin typeface="Times New Roman" panose="02020603050405020304" pitchFamily="18" charset="0"/>
                <a:ea typeface="宋体" panose="02010600030101010101" pitchFamily="2" charset="-122"/>
              </a:rPr>
              <a:t>流量控制</a:t>
            </a:r>
            <a:endParaRPr lang="en-US" altLang="zh-CN" sz="2400" dirty="0">
              <a:solidFill>
                <a:srgbClr val="19435A"/>
              </a:solidFill>
              <a:latin typeface="Times New Roman" panose="02020603050405020304" pitchFamily="18" charset="0"/>
              <a:cs typeface="Times New Roman" panose="02020603050405020304" pitchFamily="18" charset="0"/>
            </a:endParaRPr>
          </a:p>
          <a:p>
            <a:pPr>
              <a:lnSpc>
                <a:spcPct val="150000"/>
              </a:lnSpc>
              <a:buFont typeface="Wingdings 2" panose="05020102010507070707" pitchFamily="18" charset="2"/>
              <a:buNone/>
            </a:pPr>
            <a:r>
              <a:rPr lang="en-US" altLang="zh-CN" sz="2000" dirty="0">
                <a:solidFill>
                  <a:schemeClr val="tx2"/>
                </a:solidFill>
                <a:latin typeface="Times New Roman" panose="02020603050405020304" pitchFamily="18" charset="0"/>
                <a:cs typeface="Times New Roman" panose="02020603050405020304" pitchFamily="18" charset="0"/>
              </a:rPr>
              <a:t>1</a:t>
            </a:r>
            <a:r>
              <a:rPr lang="zh-CN" altLang="en-US" sz="2000" dirty="0">
                <a:solidFill>
                  <a:schemeClr val="tx2"/>
                </a:solidFill>
                <a:latin typeface="Times New Roman" panose="02020603050405020304" pitchFamily="18" charset="0"/>
                <a:ea typeface="宋体" panose="02010600030101010101" pitchFamily="2" charset="-122"/>
              </a:rPr>
              <a:t>．</a:t>
            </a:r>
            <a:r>
              <a:rPr lang="en-US" altLang="zh-CN" sz="2000" dirty="0">
                <a:solidFill>
                  <a:schemeClr val="tx2"/>
                </a:solidFill>
                <a:latin typeface="Times New Roman" panose="02020603050405020304" pitchFamily="18" charset="0"/>
                <a:cs typeface="Times New Roman" panose="02020603050405020304" pitchFamily="18" charset="0"/>
              </a:rPr>
              <a:t>TCP</a:t>
            </a:r>
            <a:r>
              <a:rPr lang="zh-CN" altLang="en-US" sz="2000" dirty="0">
                <a:solidFill>
                  <a:schemeClr val="tx2"/>
                </a:solidFill>
                <a:latin typeface="Times New Roman" panose="02020603050405020304" pitchFamily="18" charset="0"/>
                <a:ea typeface="宋体" panose="02010600030101010101" pitchFamily="2" charset="-122"/>
              </a:rPr>
              <a:t>窗口与流量控制</a:t>
            </a:r>
            <a:endParaRPr lang="en-US" altLang="zh-CN" sz="2000" dirty="0">
              <a:solidFill>
                <a:schemeClr val="tx2"/>
              </a:solidFill>
              <a:latin typeface="Times New Roman" panose="02020603050405020304" pitchFamily="18" charset="0"/>
              <a:cs typeface="Times New Roman" panose="02020603050405020304" pitchFamily="18" charset="0"/>
            </a:endParaRPr>
          </a:p>
          <a:p>
            <a:pPr>
              <a:lnSpc>
                <a:spcPct val="150000"/>
              </a:lnSpc>
              <a:buFont typeface="Wingdings 2" panose="05020102010507070707" pitchFamily="18" charset="2"/>
              <a:buNone/>
            </a:pPr>
            <a:r>
              <a:rPr lang="zh-CN" altLang="en-US" sz="2000" b="0" dirty="0">
                <a:solidFill>
                  <a:schemeClr val="tx2"/>
                </a:solidFill>
                <a:latin typeface="Times New Roman" panose="02020603050405020304" pitchFamily="18" charset="0"/>
                <a:ea typeface="宋体" panose="02010600030101010101" pitchFamily="2" charset="-122"/>
              </a:rPr>
              <a:t>      由</a:t>
            </a:r>
            <a:r>
              <a:rPr lang="zh-CN" altLang="en-US" sz="2000" b="0" dirty="0">
                <a:solidFill>
                  <a:srgbClr val="FF0000"/>
                </a:solidFill>
                <a:latin typeface="Times New Roman" panose="02020603050405020304" pitchFamily="18" charset="0"/>
                <a:ea typeface="宋体" panose="02010600030101010101" pitchFamily="2" charset="-122"/>
              </a:rPr>
              <a:t>发送方控制发送速率</a:t>
            </a:r>
            <a:r>
              <a:rPr lang="zh-CN" altLang="en-US" sz="2000" b="0" dirty="0">
                <a:solidFill>
                  <a:schemeClr val="tx2"/>
                </a:solidFill>
                <a:latin typeface="Times New Roman" panose="02020603050405020304" pitchFamily="18" charset="0"/>
                <a:ea typeface="宋体" panose="02010600030101010101" pitchFamily="2" charset="-122"/>
              </a:rPr>
              <a:t>，使之不超过接收速率，防止接收方来不及接收字节流，而出现报文丢失现象。</a:t>
            </a:r>
            <a:endParaRPr lang="en-US" altLang="zh-CN" sz="2000" b="0" dirty="0">
              <a:solidFill>
                <a:schemeClr val="tx2"/>
              </a:solidFill>
              <a:latin typeface="Times New Roman" panose="02020603050405020304" pitchFamily="18" charset="0"/>
              <a:cs typeface="Times New Roman" panose="02020603050405020304" pitchFamily="18" charset="0"/>
            </a:endParaRPr>
          </a:p>
          <a:p>
            <a:pPr>
              <a:lnSpc>
                <a:spcPct val="150000"/>
              </a:lnSpc>
              <a:buFont typeface="Wingdings 2" panose="05020102010507070707" pitchFamily="18" charset="2"/>
              <a:buNone/>
            </a:pPr>
            <a:r>
              <a:rPr lang="zh-CN" altLang="en-US" sz="2000" dirty="0">
                <a:solidFill>
                  <a:schemeClr val="tx2"/>
                </a:solidFill>
                <a:latin typeface="Times New Roman" panose="02020603050405020304" pitchFamily="18" charset="0"/>
                <a:ea typeface="宋体" panose="02010600030101010101" pitchFamily="2" charset="-122"/>
              </a:rPr>
              <a:t>流量控制过程</a:t>
            </a:r>
            <a:endParaRPr lang="en-US" altLang="zh-CN" sz="2000" dirty="0">
              <a:solidFill>
                <a:schemeClr val="tx2"/>
              </a:solidFill>
              <a:latin typeface="Times New Roman" panose="02020603050405020304" pitchFamily="18" charset="0"/>
              <a:cs typeface="Times New Roman" panose="02020603050405020304" pitchFamily="18" charset="0"/>
            </a:endParaRPr>
          </a:p>
          <a:p>
            <a:pPr>
              <a:lnSpc>
                <a:spcPct val="150000"/>
              </a:lnSpc>
            </a:pPr>
            <a:r>
              <a:rPr lang="zh-CN" altLang="en-US" sz="2000" b="0" dirty="0">
                <a:solidFill>
                  <a:schemeClr val="tx2"/>
                </a:solidFill>
                <a:latin typeface="Times New Roman" panose="02020603050405020304" pitchFamily="18" charset="0"/>
                <a:ea typeface="宋体" panose="02010600030101010101" pitchFamily="2" charset="-122"/>
              </a:rPr>
              <a:t>如果接收方从缓存中</a:t>
            </a:r>
            <a:r>
              <a:rPr lang="zh-CN" altLang="en-US" sz="2000" b="0" dirty="0">
                <a:solidFill>
                  <a:srgbClr val="FF0000"/>
                </a:solidFill>
                <a:latin typeface="Times New Roman" panose="02020603050405020304" pitchFamily="18" charset="0"/>
                <a:ea typeface="宋体" panose="02010600030101010101" pitchFamily="2" charset="-122"/>
              </a:rPr>
              <a:t>读取速度大于等于字节到达速度</a:t>
            </a:r>
            <a:r>
              <a:rPr lang="zh-CN" altLang="en-US" sz="2000" b="0" dirty="0">
                <a:solidFill>
                  <a:schemeClr val="tx2"/>
                </a:solidFill>
                <a:latin typeface="Times New Roman" panose="02020603050405020304" pitchFamily="18" charset="0"/>
                <a:ea typeface="宋体" panose="02010600030101010101" pitchFamily="2" charset="-122"/>
              </a:rPr>
              <a:t>，接收方在每个确认中发出一个</a:t>
            </a:r>
            <a:r>
              <a:rPr lang="zh-CN" altLang="en-US" sz="2000" b="0" dirty="0">
                <a:solidFill>
                  <a:srgbClr val="FF0000"/>
                </a:solidFill>
                <a:latin typeface="Times New Roman" panose="02020603050405020304" pitchFamily="18" charset="0"/>
                <a:ea typeface="宋体" panose="02010600030101010101" pitchFamily="2" charset="-122"/>
              </a:rPr>
              <a:t>非零窗口</a:t>
            </a:r>
            <a:r>
              <a:rPr lang="zh-CN" altLang="en-US" sz="2000" b="0" dirty="0">
                <a:solidFill>
                  <a:schemeClr val="tx2"/>
                </a:solidFill>
                <a:latin typeface="Times New Roman" panose="02020603050405020304" pitchFamily="18" charset="0"/>
                <a:ea typeface="宋体" panose="02010600030101010101" pitchFamily="2" charset="-122"/>
              </a:rPr>
              <a:t>通告。</a:t>
            </a:r>
            <a:endParaRPr lang="en-US" altLang="zh-CN" sz="2000" b="0" dirty="0">
              <a:solidFill>
                <a:schemeClr val="tx2"/>
              </a:solidFill>
              <a:latin typeface="Times New Roman" panose="02020603050405020304" pitchFamily="18" charset="0"/>
              <a:cs typeface="Times New Roman" panose="02020603050405020304" pitchFamily="18" charset="0"/>
            </a:endParaRPr>
          </a:p>
          <a:p>
            <a:pPr>
              <a:lnSpc>
                <a:spcPct val="150000"/>
              </a:lnSpc>
            </a:pPr>
            <a:r>
              <a:rPr lang="zh-CN" altLang="en-US" sz="2000" b="0" dirty="0">
                <a:solidFill>
                  <a:schemeClr val="tx2"/>
                </a:solidFill>
                <a:latin typeface="Times New Roman" panose="02020603050405020304" pitchFamily="18" charset="0"/>
                <a:ea typeface="宋体" panose="02010600030101010101" pitchFamily="2" charset="-122"/>
              </a:rPr>
              <a:t>如果</a:t>
            </a:r>
            <a:r>
              <a:rPr lang="zh-CN" altLang="en-US" sz="2000" b="0" dirty="0">
                <a:solidFill>
                  <a:srgbClr val="FF0000"/>
                </a:solidFill>
                <a:latin typeface="Times New Roman" panose="02020603050405020304" pitchFamily="18" charset="0"/>
                <a:ea typeface="宋体" panose="02010600030101010101" pitchFamily="2" charset="-122"/>
              </a:rPr>
              <a:t>发送方发送速度比接收方读取速度快</a:t>
            </a:r>
            <a:r>
              <a:rPr lang="zh-CN" altLang="en-US" sz="2000" b="0" dirty="0">
                <a:solidFill>
                  <a:schemeClr val="tx2"/>
                </a:solidFill>
                <a:latin typeface="Times New Roman" panose="02020603050405020304" pitchFamily="18" charset="0"/>
                <a:ea typeface="宋体" panose="02010600030101010101" pitchFamily="2" charset="-122"/>
              </a:rPr>
              <a:t>，将造成缓冲区被全部占用，之后到达的字节因缓冲区溢出而丢弃。此时，接收方必须发出一个</a:t>
            </a:r>
            <a:r>
              <a:rPr lang="zh-CN" altLang="en-US" sz="2000" b="0" dirty="0">
                <a:solidFill>
                  <a:srgbClr val="FF0000"/>
                </a:solidFill>
                <a:latin typeface="Times New Roman" panose="02020603050405020304" pitchFamily="18" charset="0"/>
                <a:ea typeface="宋体" panose="02010600030101010101" pitchFamily="2" charset="-122"/>
              </a:rPr>
              <a:t>“零窗口”</a:t>
            </a:r>
            <a:r>
              <a:rPr lang="zh-CN" altLang="en-US" sz="2000" b="0" dirty="0">
                <a:solidFill>
                  <a:schemeClr val="tx2"/>
                </a:solidFill>
                <a:latin typeface="Times New Roman" panose="02020603050405020304" pitchFamily="18" charset="0"/>
                <a:ea typeface="宋体" panose="02010600030101010101" pitchFamily="2" charset="-122"/>
              </a:rPr>
              <a:t>的通告。告知当发送方停止发送（直到接收“非零窗口”通告为止）。</a:t>
            </a:r>
          </a:p>
        </p:txBody>
      </p:sp>
      <p:sp>
        <p:nvSpPr>
          <p:cNvPr id="72707" name="Rectangle 2">
            <a:extLst>
              <a:ext uri="{FF2B5EF4-FFF2-40B4-BE49-F238E27FC236}">
                <a16:creationId xmlns:a16="http://schemas.microsoft.com/office/drawing/2014/main" id="{BCC1B783-624C-299C-D524-87FC9D184EA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08" name="Rectangle 4">
            <a:extLst>
              <a:ext uri="{FF2B5EF4-FFF2-40B4-BE49-F238E27FC236}">
                <a16:creationId xmlns:a16="http://schemas.microsoft.com/office/drawing/2014/main" id="{CF316CD4-0CB5-CFC3-838B-642A146F576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09" name="Rectangle 4">
            <a:extLst>
              <a:ext uri="{FF2B5EF4-FFF2-40B4-BE49-F238E27FC236}">
                <a16:creationId xmlns:a16="http://schemas.microsoft.com/office/drawing/2014/main" id="{B7A0568E-446B-5C6C-877F-A81798C1731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10" name="Rectangle 4">
            <a:extLst>
              <a:ext uri="{FF2B5EF4-FFF2-40B4-BE49-F238E27FC236}">
                <a16:creationId xmlns:a16="http://schemas.microsoft.com/office/drawing/2014/main" id="{DC03AF09-F1E4-18D5-A90D-E952508B63F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11" name="Rectangle 4">
            <a:extLst>
              <a:ext uri="{FF2B5EF4-FFF2-40B4-BE49-F238E27FC236}">
                <a16:creationId xmlns:a16="http://schemas.microsoft.com/office/drawing/2014/main" id="{2B458126-A527-D9DC-5751-AEFE29DCB37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12" name="Rectangle 4">
            <a:extLst>
              <a:ext uri="{FF2B5EF4-FFF2-40B4-BE49-F238E27FC236}">
                <a16:creationId xmlns:a16="http://schemas.microsoft.com/office/drawing/2014/main" id="{97B86609-7345-4D28-0583-8408D8D65B5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13" name="Rectangle 2">
            <a:extLst>
              <a:ext uri="{FF2B5EF4-FFF2-40B4-BE49-F238E27FC236}">
                <a16:creationId xmlns:a16="http://schemas.microsoft.com/office/drawing/2014/main" id="{C5BDDADC-3C82-CB12-1239-8DD258F9BA3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14" name="Rectangle 4">
            <a:extLst>
              <a:ext uri="{FF2B5EF4-FFF2-40B4-BE49-F238E27FC236}">
                <a16:creationId xmlns:a16="http://schemas.microsoft.com/office/drawing/2014/main" id="{F323BF07-73A8-7366-A3F1-69E3F6A3921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15" name="Rectangle 4">
            <a:extLst>
              <a:ext uri="{FF2B5EF4-FFF2-40B4-BE49-F238E27FC236}">
                <a16:creationId xmlns:a16="http://schemas.microsoft.com/office/drawing/2014/main" id="{120B3CD0-D453-92C6-6678-1C6D06C30D7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16" name="Rectangle 2">
            <a:extLst>
              <a:ext uri="{FF2B5EF4-FFF2-40B4-BE49-F238E27FC236}">
                <a16:creationId xmlns:a16="http://schemas.microsoft.com/office/drawing/2014/main" id="{AB32F63A-584E-7EDC-865D-9CF7541DF01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17" name="Rectangle 4">
            <a:extLst>
              <a:ext uri="{FF2B5EF4-FFF2-40B4-BE49-F238E27FC236}">
                <a16:creationId xmlns:a16="http://schemas.microsoft.com/office/drawing/2014/main" id="{5ABBC523-D0F7-41D2-7E0E-36906A2EFAF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18" name="Rectangle 4">
            <a:extLst>
              <a:ext uri="{FF2B5EF4-FFF2-40B4-BE49-F238E27FC236}">
                <a16:creationId xmlns:a16="http://schemas.microsoft.com/office/drawing/2014/main" id="{E97300AC-0AAA-57B0-8DE1-F0ED38084C5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19" name="Rectangle 6">
            <a:extLst>
              <a:ext uri="{FF2B5EF4-FFF2-40B4-BE49-F238E27FC236}">
                <a16:creationId xmlns:a16="http://schemas.microsoft.com/office/drawing/2014/main" id="{681E62BC-3B34-394C-EB23-A33AE163A4B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20" name="Rectangle 5">
            <a:extLst>
              <a:ext uri="{FF2B5EF4-FFF2-40B4-BE49-F238E27FC236}">
                <a16:creationId xmlns:a16="http://schemas.microsoft.com/office/drawing/2014/main" id="{F7A75198-3157-8821-3B7F-AF62F8E358B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21" name="Rectangle 7">
            <a:extLst>
              <a:ext uri="{FF2B5EF4-FFF2-40B4-BE49-F238E27FC236}">
                <a16:creationId xmlns:a16="http://schemas.microsoft.com/office/drawing/2014/main" id="{D3240E08-EEDB-E9C9-E57D-3773BD35234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22" name="Rectangle 5">
            <a:extLst>
              <a:ext uri="{FF2B5EF4-FFF2-40B4-BE49-F238E27FC236}">
                <a16:creationId xmlns:a16="http://schemas.microsoft.com/office/drawing/2014/main" id="{CB725A3D-1D1A-1E8A-7D84-5869A1B0123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23" name="Rectangle 4">
            <a:extLst>
              <a:ext uri="{FF2B5EF4-FFF2-40B4-BE49-F238E27FC236}">
                <a16:creationId xmlns:a16="http://schemas.microsoft.com/office/drawing/2014/main" id="{445AE5D3-ACAC-30F5-7DB2-0D0207A8CB0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内容占位符 4">
            <a:extLst>
              <a:ext uri="{FF2B5EF4-FFF2-40B4-BE49-F238E27FC236}">
                <a16:creationId xmlns:a16="http://schemas.microsoft.com/office/drawing/2014/main" id="{29B5EE8E-AD27-F5A0-A345-2DA47BE31BC8}"/>
              </a:ext>
            </a:extLst>
          </p:cNvPr>
          <p:cNvSpPr>
            <a:spLocks noGrp="1"/>
          </p:cNvSpPr>
          <p:nvPr>
            <p:ph idx="1"/>
          </p:nvPr>
        </p:nvSpPr>
        <p:spPr bwMode="auto">
          <a:xfrm>
            <a:off x="250825" y="1412875"/>
            <a:ext cx="8229600" cy="5184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buFont typeface="Wingdings" panose="05000000000000000000" pitchFamily="2" charset="2"/>
              <a:buNone/>
            </a:pPr>
            <a:endParaRPr lang="en-US" altLang="zh-CN" sz="2400">
              <a:solidFill>
                <a:srgbClr val="FF0000"/>
              </a:solidFill>
              <a:latin typeface="Times New Roman" panose="02020603050405020304" pitchFamily="18" charset="0"/>
              <a:cs typeface="Times New Roman" panose="02020603050405020304" pitchFamily="18" charset="0"/>
            </a:endParaRPr>
          </a:p>
          <a:p>
            <a:pPr>
              <a:lnSpc>
                <a:spcPct val="150000"/>
              </a:lnSpc>
            </a:pPr>
            <a:r>
              <a:rPr lang="zh-CN" altLang="en-US" sz="2400" b="0">
                <a:solidFill>
                  <a:schemeClr val="tx2"/>
                </a:solidFill>
                <a:latin typeface="Times New Roman" panose="02020603050405020304" pitchFamily="18" charset="0"/>
                <a:ea typeface="宋体" panose="02010600030101010101" pitchFamily="2" charset="-122"/>
              </a:rPr>
              <a:t>实现拥塞控制最基本手段：</a:t>
            </a:r>
            <a:r>
              <a:rPr lang="en-US" altLang="zh-CN" sz="2400" b="0">
                <a:solidFill>
                  <a:schemeClr val="tx2"/>
                </a:solidFill>
                <a:latin typeface="Times New Roman" panose="02020603050405020304" pitchFamily="18" charset="0"/>
                <a:cs typeface="Times New Roman" panose="02020603050405020304" pitchFamily="18" charset="0"/>
              </a:rPr>
              <a:t>TCP</a:t>
            </a:r>
            <a:r>
              <a:rPr lang="zh-CN" altLang="en-US" sz="2400" b="0">
                <a:solidFill>
                  <a:schemeClr val="tx2"/>
                </a:solidFill>
                <a:latin typeface="Times New Roman" panose="02020603050405020304" pitchFamily="18" charset="0"/>
                <a:ea typeface="宋体" panose="02010600030101010101" pitchFamily="2" charset="-122"/>
              </a:rPr>
              <a:t>滑动窗口技术。</a:t>
            </a:r>
            <a:endParaRPr lang="en-US" altLang="zh-CN" sz="2400" b="0">
              <a:solidFill>
                <a:schemeClr val="tx2"/>
              </a:solidFill>
              <a:latin typeface="Times New Roman" panose="02020603050405020304" pitchFamily="18" charset="0"/>
              <a:cs typeface="Times New Roman" panose="02020603050405020304" pitchFamily="18" charset="0"/>
            </a:endParaRPr>
          </a:p>
          <a:p>
            <a:pPr lvl="1">
              <a:lnSpc>
                <a:spcPct val="150000"/>
              </a:lnSpc>
            </a:pPr>
            <a:r>
              <a:rPr lang="zh-CN" altLang="en-US" sz="1800">
                <a:solidFill>
                  <a:schemeClr val="tx2"/>
                </a:solidFill>
                <a:latin typeface="Times New Roman" panose="02020603050405020304" pitchFamily="18" charset="0"/>
                <a:ea typeface="宋体" panose="02010600030101010101" pitchFamily="2" charset="-122"/>
              </a:rPr>
              <a:t>发送数据，</a:t>
            </a:r>
            <a:r>
              <a:rPr lang="zh-CN" altLang="en-US" sz="1800">
                <a:solidFill>
                  <a:srgbClr val="FF0000"/>
                </a:solidFill>
                <a:latin typeface="Times New Roman" panose="02020603050405020304" pitchFamily="18" charset="0"/>
                <a:ea typeface="宋体" panose="02010600030101010101" pitchFamily="2" charset="-122"/>
              </a:rPr>
              <a:t>既要考虑接收能力，又要避免网络发生拥塞</a:t>
            </a:r>
            <a:endParaRPr lang="en-US" altLang="zh-CN" sz="1800">
              <a:solidFill>
                <a:srgbClr val="FF0000"/>
              </a:solidFill>
              <a:latin typeface="Times New Roman" panose="02020603050405020304" pitchFamily="18" charset="0"/>
              <a:cs typeface="Times New Roman" panose="02020603050405020304" pitchFamily="18" charset="0"/>
            </a:endParaRPr>
          </a:p>
          <a:p>
            <a:pPr lvl="1">
              <a:lnSpc>
                <a:spcPct val="150000"/>
              </a:lnSpc>
            </a:pPr>
            <a:r>
              <a:rPr lang="zh-CN" altLang="en-US" sz="1800">
                <a:solidFill>
                  <a:schemeClr val="tx2"/>
                </a:solidFill>
                <a:latin typeface="Times New Roman" panose="02020603050405020304" pitchFamily="18" charset="0"/>
                <a:ea typeface="宋体" panose="02010600030101010101" pitchFamily="2" charset="-122"/>
              </a:rPr>
              <a:t>发送窗口计算</a:t>
            </a:r>
            <a:endParaRPr lang="zh-CN" altLang="ja-JP" sz="1800">
              <a:solidFill>
                <a:schemeClr val="tx2"/>
              </a:solidFill>
              <a:latin typeface="Times New Roman" panose="02020603050405020304" pitchFamily="18" charset="0"/>
              <a:ea typeface="宋体" panose="02010600030101010101" pitchFamily="2" charset="-122"/>
            </a:endParaRPr>
          </a:p>
          <a:p>
            <a:pPr algn="ctr">
              <a:lnSpc>
                <a:spcPct val="150000"/>
              </a:lnSpc>
              <a:buFont typeface="Wingdings" panose="05000000000000000000" pitchFamily="2" charset="2"/>
              <a:buNone/>
            </a:pPr>
            <a:r>
              <a:rPr lang="zh-CN" altLang="en-US" sz="2400" b="0">
                <a:solidFill>
                  <a:srgbClr val="FF0000"/>
                </a:solidFill>
                <a:latin typeface="Times New Roman" panose="02020603050405020304" pitchFamily="18" charset="0"/>
                <a:ea typeface="楷体" panose="02010609060101010101" pitchFamily="49" charset="-122"/>
              </a:rPr>
              <a:t>发送窗口</a:t>
            </a:r>
            <a:r>
              <a:rPr lang="en-US" altLang="zh-CN" sz="2400" b="0">
                <a:solidFill>
                  <a:srgbClr val="FF0000"/>
                </a:solidFill>
                <a:latin typeface="Times New Roman" panose="02020603050405020304" pitchFamily="18" charset="0"/>
                <a:cs typeface="Times New Roman" panose="02020603050405020304" pitchFamily="18" charset="0"/>
              </a:rPr>
              <a:t> = Min</a:t>
            </a:r>
            <a:r>
              <a:rPr lang="zh-CN" altLang="en-US" sz="2400" b="0">
                <a:solidFill>
                  <a:srgbClr val="FF0000"/>
                </a:solidFill>
                <a:latin typeface="Times New Roman" panose="02020603050405020304" pitchFamily="18" charset="0"/>
                <a:ea typeface="楷体" panose="02010609060101010101" pitchFamily="49" charset="-122"/>
              </a:rPr>
              <a:t>（通知窗口，拥塞窗口</a:t>
            </a:r>
            <a:r>
              <a:rPr lang="zh-CN" altLang="ja-JP" sz="2400" b="0">
                <a:solidFill>
                  <a:srgbClr val="FF0000"/>
                </a:solidFill>
                <a:latin typeface="Times New Roman" panose="02020603050405020304" pitchFamily="18" charset="0"/>
                <a:ea typeface="楷体" panose="02010609060101010101" pitchFamily="49" charset="-122"/>
              </a:rPr>
              <a:t> </a:t>
            </a:r>
            <a:r>
              <a:rPr lang="zh-CN" altLang="en-US" sz="2400" b="0">
                <a:solidFill>
                  <a:srgbClr val="FF0000"/>
                </a:solidFill>
                <a:latin typeface="Times New Roman" panose="02020603050405020304" pitchFamily="18" charset="0"/>
                <a:ea typeface="宋体" panose="02010600030101010101" pitchFamily="2" charset="-122"/>
              </a:rPr>
              <a:t>）</a:t>
            </a:r>
            <a:endParaRPr lang="zh-CN" altLang="ja-JP" sz="2400" b="0">
              <a:solidFill>
                <a:srgbClr val="FF0000"/>
              </a:solidFill>
              <a:latin typeface="Times New Roman" panose="02020603050405020304" pitchFamily="18" charset="0"/>
              <a:ea typeface="宋体" panose="02010600030101010101" pitchFamily="2" charset="-122"/>
            </a:endParaRPr>
          </a:p>
          <a:p>
            <a:pPr lvl="1">
              <a:lnSpc>
                <a:spcPct val="150000"/>
              </a:lnSpc>
            </a:pPr>
            <a:r>
              <a:rPr lang="zh-CN" altLang="en-US" sz="1800">
                <a:solidFill>
                  <a:schemeClr val="tx2"/>
                </a:solidFill>
                <a:latin typeface="Times New Roman" panose="02020603050405020304" pitchFamily="18" charset="0"/>
                <a:ea typeface="宋体" panose="02010600030101010101" pitchFamily="2" charset="-122"/>
              </a:rPr>
              <a:t>通知窗口</a:t>
            </a:r>
            <a:r>
              <a:rPr lang="en-US" altLang="zh-CN" sz="1800">
                <a:solidFill>
                  <a:schemeClr val="tx2"/>
                </a:solidFill>
                <a:latin typeface="Times New Roman" panose="02020603050405020304" pitchFamily="18" charset="0"/>
                <a:cs typeface="Times New Roman" panose="02020603050405020304" pitchFamily="18" charset="0"/>
              </a:rPr>
              <a:t>rwnd</a:t>
            </a:r>
            <a:r>
              <a:rPr lang="zh-CN" altLang="en-US" sz="1800">
                <a:solidFill>
                  <a:schemeClr val="tx2"/>
                </a:solidFill>
                <a:latin typeface="Times New Roman" panose="02020603050405020304" pitchFamily="18" charset="0"/>
                <a:ea typeface="宋体" panose="02010600030101010101" pitchFamily="2" charset="-122"/>
              </a:rPr>
              <a:t>：接收方允许接收的能力，来自</a:t>
            </a:r>
            <a:r>
              <a:rPr lang="zh-CN" altLang="en-US" sz="1800">
                <a:solidFill>
                  <a:srgbClr val="FF0000"/>
                </a:solidFill>
                <a:latin typeface="Times New Roman" panose="02020603050405020304" pitchFamily="18" charset="0"/>
                <a:ea typeface="宋体" panose="02010600030101010101" pitchFamily="2" charset="-122"/>
              </a:rPr>
              <a:t>接收方</a:t>
            </a:r>
            <a:r>
              <a:rPr lang="zh-CN" altLang="en-US" sz="1800">
                <a:solidFill>
                  <a:schemeClr val="tx2"/>
                </a:solidFill>
                <a:latin typeface="Times New Roman" panose="02020603050405020304" pitchFamily="18" charset="0"/>
                <a:ea typeface="宋体" panose="02010600030101010101" pitchFamily="2" charset="-122"/>
              </a:rPr>
              <a:t>流量控制（将“通知窗口”值放在</a:t>
            </a:r>
            <a:r>
              <a:rPr lang="en-US" altLang="zh-CN" sz="1800">
                <a:solidFill>
                  <a:schemeClr val="tx2"/>
                </a:solidFill>
                <a:latin typeface="Times New Roman" panose="02020603050405020304" pitchFamily="18" charset="0"/>
                <a:cs typeface="Times New Roman" panose="02020603050405020304" pitchFamily="18" charset="0"/>
              </a:rPr>
              <a:t>TCP</a:t>
            </a:r>
            <a:r>
              <a:rPr lang="zh-CN" altLang="en-US" sz="1800">
                <a:solidFill>
                  <a:schemeClr val="tx2"/>
                </a:solidFill>
                <a:latin typeface="Times New Roman" panose="02020603050405020304" pitchFamily="18" charset="0"/>
                <a:ea typeface="宋体" panose="02010600030101010101" pitchFamily="2" charset="-122"/>
              </a:rPr>
              <a:t>报头中，传送给发送端）。</a:t>
            </a:r>
            <a:endParaRPr lang="zh-CN" altLang="ja-JP" sz="1800">
              <a:solidFill>
                <a:schemeClr val="tx2"/>
              </a:solidFill>
              <a:latin typeface="Times New Roman" panose="02020603050405020304" pitchFamily="18" charset="0"/>
              <a:ea typeface="宋体" panose="02010600030101010101" pitchFamily="2" charset="-122"/>
            </a:endParaRPr>
          </a:p>
          <a:p>
            <a:pPr lvl="1">
              <a:lnSpc>
                <a:spcPct val="150000"/>
              </a:lnSpc>
            </a:pPr>
            <a:r>
              <a:rPr lang="zh-CN" altLang="en-US" sz="1800">
                <a:solidFill>
                  <a:schemeClr val="tx2"/>
                </a:solidFill>
                <a:latin typeface="Times New Roman" panose="02020603050405020304" pitchFamily="18" charset="0"/>
                <a:ea typeface="宋体" panose="02010600030101010101" pitchFamily="2" charset="-122"/>
              </a:rPr>
              <a:t>拥塞窗口</a:t>
            </a:r>
            <a:r>
              <a:rPr lang="en-US" altLang="zh-CN" sz="1800">
                <a:solidFill>
                  <a:schemeClr val="tx2"/>
                </a:solidFill>
                <a:latin typeface="Times New Roman" panose="02020603050405020304" pitchFamily="18" charset="0"/>
                <a:cs typeface="Times New Roman" panose="02020603050405020304" pitchFamily="18" charset="0"/>
              </a:rPr>
              <a:t>cwnd</a:t>
            </a:r>
            <a:r>
              <a:rPr lang="zh-CN" altLang="en-US" sz="1800">
                <a:solidFill>
                  <a:schemeClr val="tx2"/>
                </a:solidFill>
                <a:latin typeface="Times New Roman" panose="02020603050405020304" pitchFamily="18" charset="0"/>
                <a:ea typeface="宋体" panose="02010600030101010101" pitchFamily="2" charset="-122"/>
              </a:rPr>
              <a:t>：发送方根据网络拥塞情况得出的窗口值，来自</a:t>
            </a:r>
            <a:r>
              <a:rPr lang="zh-CN" altLang="en-US" sz="1800">
                <a:solidFill>
                  <a:srgbClr val="FF0000"/>
                </a:solidFill>
                <a:latin typeface="Times New Roman" panose="02020603050405020304" pitchFamily="18" charset="0"/>
                <a:ea typeface="宋体" panose="02010600030101010101" pitchFamily="2" charset="-122"/>
              </a:rPr>
              <a:t>发送方</a:t>
            </a:r>
            <a:r>
              <a:rPr lang="zh-CN" altLang="en-US" sz="1800">
                <a:solidFill>
                  <a:schemeClr val="tx2"/>
                </a:solidFill>
                <a:latin typeface="Times New Roman" panose="02020603050405020304" pitchFamily="18" charset="0"/>
                <a:ea typeface="宋体" panose="02010600030101010101" pitchFamily="2" charset="-122"/>
              </a:rPr>
              <a:t>的流量控制（发送方的一个内部参数，无需通知给接收方）。</a:t>
            </a:r>
            <a:endParaRPr lang="en-US" altLang="zh-CN" sz="1800">
              <a:solidFill>
                <a:schemeClr val="tx2"/>
              </a:solidFill>
              <a:latin typeface="Times New Roman" panose="02020603050405020304" pitchFamily="18" charset="0"/>
              <a:cs typeface="Times New Roman" panose="02020603050405020304" pitchFamily="18" charset="0"/>
            </a:endParaRPr>
          </a:p>
          <a:p>
            <a:pPr lvl="1">
              <a:lnSpc>
                <a:spcPct val="150000"/>
              </a:lnSpc>
            </a:pPr>
            <a:r>
              <a:rPr lang="zh-CN" altLang="en-US" sz="1800">
                <a:solidFill>
                  <a:schemeClr val="tx2"/>
                </a:solidFill>
                <a:latin typeface="Times New Roman" panose="02020603050405020304" pitchFamily="18" charset="0"/>
                <a:ea typeface="宋体" panose="02010600030101010101" pitchFamily="2" charset="-122"/>
              </a:rPr>
              <a:t>未发生拥塞情况下，接收方“通知窗口”和“拥塞窗口”是一致的</a:t>
            </a:r>
            <a:endParaRPr lang="zh-CN" altLang="ja-JP" sz="1800">
              <a:solidFill>
                <a:schemeClr val="tx2"/>
              </a:solidFill>
              <a:latin typeface="Times New Roman" panose="02020603050405020304" pitchFamily="18" charset="0"/>
              <a:ea typeface="宋体" panose="02010600030101010101" pitchFamily="2" charset="-122"/>
            </a:endParaRPr>
          </a:p>
          <a:p>
            <a:pPr>
              <a:lnSpc>
                <a:spcPct val="150000"/>
              </a:lnSpc>
            </a:pPr>
            <a:endParaRPr lang="en-US" altLang="zh-CN" sz="1800" b="0">
              <a:solidFill>
                <a:schemeClr val="tx2"/>
              </a:solidFill>
              <a:latin typeface="Times New Roman" panose="02020603050405020304" pitchFamily="18" charset="0"/>
              <a:ea typeface="宋体" panose="02010600030101010101" pitchFamily="2" charset="-122"/>
            </a:endParaRPr>
          </a:p>
        </p:txBody>
      </p:sp>
      <p:sp>
        <p:nvSpPr>
          <p:cNvPr id="52227" name="Rectangle 2">
            <a:extLst>
              <a:ext uri="{FF2B5EF4-FFF2-40B4-BE49-F238E27FC236}">
                <a16:creationId xmlns:a16="http://schemas.microsoft.com/office/drawing/2014/main" id="{5BF8DB64-8633-E5EE-4062-EAFE8339583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28" name="Rectangle 4">
            <a:extLst>
              <a:ext uri="{FF2B5EF4-FFF2-40B4-BE49-F238E27FC236}">
                <a16:creationId xmlns:a16="http://schemas.microsoft.com/office/drawing/2014/main" id="{D134257A-452F-961D-720F-76E3A42FEB6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29" name="Rectangle 4">
            <a:extLst>
              <a:ext uri="{FF2B5EF4-FFF2-40B4-BE49-F238E27FC236}">
                <a16:creationId xmlns:a16="http://schemas.microsoft.com/office/drawing/2014/main" id="{698F5F0B-BA3E-BE71-5168-47C0FD34B28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30" name="Rectangle 4">
            <a:extLst>
              <a:ext uri="{FF2B5EF4-FFF2-40B4-BE49-F238E27FC236}">
                <a16:creationId xmlns:a16="http://schemas.microsoft.com/office/drawing/2014/main" id="{21CFDDC4-DE9D-ED08-F228-4CEA9C6F3BA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31" name="Rectangle 4">
            <a:extLst>
              <a:ext uri="{FF2B5EF4-FFF2-40B4-BE49-F238E27FC236}">
                <a16:creationId xmlns:a16="http://schemas.microsoft.com/office/drawing/2014/main" id="{87943AF8-6454-A6DF-B00E-7E4A345145A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32" name="Rectangle 4">
            <a:extLst>
              <a:ext uri="{FF2B5EF4-FFF2-40B4-BE49-F238E27FC236}">
                <a16:creationId xmlns:a16="http://schemas.microsoft.com/office/drawing/2014/main" id="{194E2BA3-0A77-9A71-0147-B15EBA1AAF2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33" name="Rectangle 2">
            <a:extLst>
              <a:ext uri="{FF2B5EF4-FFF2-40B4-BE49-F238E27FC236}">
                <a16:creationId xmlns:a16="http://schemas.microsoft.com/office/drawing/2014/main" id="{37219D03-B93C-1B67-12C5-4D272B6EA63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34" name="Rectangle 4">
            <a:extLst>
              <a:ext uri="{FF2B5EF4-FFF2-40B4-BE49-F238E27FC236}">
                <a16:creationId xmlns:a16="http://schemas.microsoft.com/office/drawing/2014/main" id="{CCA3B150-02CB-35A8-A45A-F3D5862E6F2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35" name="Rectangle 4">
            <a:extLst>
              <a:ext uri="{FF2B5EF4-FFF2-40B4-BE49-F238E27FC236}">
                <a16:creationId xmlns:a16="http://schemas.microsoft.com/office/drawing/2014/main" id="{87C7622C-A84C-8B7B-F1EA-518BCF2089B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36" name="Rectangle 2">
            <a:extLst>
              <a:ext uri="{FF2B5EF4-FFF2-40B4-BE49-F238E27FC236}">
                <a16:creationId xmlns:a16="http://schemas.microsoft.com/office/drawing/2014/main" id="{9D321196-A1B2-55EA-B13E-586421F3269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37" name="Rectangle 4">
            <a:extLst>
              <a:ext uri="{FF2B5EF4-FFF2-40B4-BE49-F238E27FC236}">
                <a16:creationId xmlns:a16="http://schemas.microsoft.com/office/drawing/2014/main" id="{AFF7C497-9D9A-C8B0-1899-5CF23397616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38" name="Rectangle 4">
            <a:extLst>
              <a:ext uri="{FF2B5EF4-FFF2-40B4-BE49-F238E27FC236}">
                <a16:creationId xmlns:a16="http://schemas.microsoft.com/office/drawing/2014/main" id="{BFC8E228-960C-F677-55B2-E3601B7D341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39" name="Rectangle 6">
            <a:extLst>
              <a:ext uri="{FF2B5EF4-FFF2-40B4-BE49-F238E27FC236}">
                <a16:creationId xmlns:a16="http://schemas.microsoft.com/office/drawing/2014/main" id="{E2185533-21B6-90D1-224F-B78B72C539F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40" name="Rectangle 5">
            <a:extLst>
              <a:ext uri="{FF2B5EF4-FFF2-40B4-BE49-F238E27FC236}">
                <a16:creationId xmlns:a16="http://schemas.microsoft.com/office/drawing/2014/main" id="{F287921A-183D-D6B9-1A63-665777C09FC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41" name="Rectangle 7">
            <a:extLst>
              <a:ext uri="{FF2B5EF4-FFF2-40B4-BE49-F238E27FC236}">
                <a16:creationId xmlns:a16="http://schemas.microsoft.com/office/drawing/2014/main" id="{8B3F5AED-883A-9BD5-5C80-11A8AE84C99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42" name="Rectangle 5">
            <a:extLst>
              <a:ext uri="{FF2B5EF4-FFF2-40B4-BE49-F238E27FC236}">
                <a16:creationId xmlns:a16="http://schemas.microsoft.com/office/drawing/2014/main" id="{A6958857-7309-BF3F-F0D0-99314C2A979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43" name="Rectangle 4">
            <a:extLst>
              <a:ext uri="{FF2B5EF4-FFF2-40B4-BE49-F238E27FC236}">
                <a16:creationId xmlns:a16="http://schemas.microsoft.com/office/drawing/2014/main" id="{9C16409E-9281-EA1C-B0BF-D49FBC397CE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 name="云形标注 1">
            <a:extLst>
              <a:ext uri="{FF2B5EF4-FFF2-40B4-BE49-F238E27FC236}">
                <a16:creationId xmlns:a16="http://schemas.microsoft.com/office/drawing/2014/main" id="{3EABB2F9-C917-3C0F-3B44-2CD47EFC01E5}"/>
              </a:ext>
            </a:extLst>
          </p:cNvPr>
          <p:cNvSpPr/>
          <p:nvPr/>
        </p:nvSpPr>
        <p:spPr bwMode="auto">
          <a:xfrm>
            <a:off x="4067175" y="3213100"/>
            <a:ext cx="2233613" cy="431800"/>
          </a:xfrm>
          <a:prstGeom prst="cloudCallout">
            <a:avLst>
              <a:gd name="adj1" fmla="val -15725"/>
              <a:gd name="adj2" fmla="val 79285"/>
            </a:avLst>
          </a:prstGeom>
          <a:ln/>
        </p:spPr>
        <p:style>
          <a:lnRef idx="3">
            <a:schemeClr val="lt1"/>
          </a:lnRef>
          <a:fillRef idx="1">
            <a:schemeClr val="accent5"/>
          </a:fillRef>
          <a:effectRef idx="1">
            <a:schemeClr val="accent5"/>
          </a:effectRef>
          <a:fontRef idx="minor">
            <a:schemeClr val="lt1"/>
          </a:fontRef>
        </p:style>
        <p:txBody>
          <a:bodyPr anchor="ctr"/>
          <a:lstStyle/>
          <a:p>
            <a:pPr algn="ctr" eaLnBrk="1" hangingPunct="1">
              <a:defRPr/>
            </a:pPr>
            <a:r>
              <a:rPr lang="zh-CN" altLang="en-US" sz="1600" dirty="0">
                <a:solidFill>
                  <a:schemeClr val="bg1"/>
                </a:solidFill>
                <a:latin typeface="Arial" charset="0"/>
              </a:rPr>
              <a:t>接收窗口确定</a:t>
            </a:r>
            <a:endParaRPr lang="en-US" sz="1600" dirty="0">
              <a:solidFill>
                <a:schemeClr val="bg1"/>
              </a:solidFill>
              <a:latin typeface="Arial" charset="0"/>
            </a:endParaRPr>
          </a:p>
        </p:txBody>
      </p:sp>
      <p:sp>
        <p:nvSpPr>
          <p:cNvPr id="21" name="云形标注 1">
            <a:extLst>
              <a:ext uri="{FF2B5EF4-FFF2-40B4-BE49-F238E27FC236}">
                <a16:creationId xmlns:a16="http://schemas.microsoft.com/office/drawing/2014/main" id="{2DDB3F78-067B-11DB-5277-1BDB7EBDD961}"/>
              </a:ext>
            </a:extLst>
          </p:cNvPr>
          <p:cNvSpPr/>
          <p:nvPr/>
        </p:nvSpPr>
        <p:spPr bwMode="auto">
          <a:xfrm>
            <a:off x="6661150" y="3429000"/>
            <a:ext cx="2232025" cy="431800"/>
          </a:xfrm>
          <a:prstGeom prst="cloudCallout">
            <a:avLst>
              <a:gd name="adj1" fmla="val -61508"/>
              <a:gd name="adj2" fmla="val 12887"/>
            </a:avLst>
          </a:prstGeom>
          <a:ln/>
        </p:spPr>
        <p:style>
          <a:lnRef idx="3">
            <a:schemeClr val="lt1"/>
          </a:lnRef>
          <a:fillRef idx="1">
            <a:schemeClr val="accent5"/>
          </a:fillRef>
          <a:effectRef idx="1">
            <a:schemeClr val="accent5"/>
          </a:effectRef>
          <a:fontRef idx="minor">
            <a:schemeClr val="lt1"/>
          </a:fontRef>
        </p:style>
        <p:txBody>
          <a:bodyPr anchor="ctr"/>
          <a:lstStyle/>
          <a:p>
            <a:pPr algn="ctr" eaLnBrk="1" hangingPunct="1">
              <a:defRPr/>
            </a:pPr>
            <a:r>
              <a:rPr lang="zh-CN" altLang="en-US" sz="1600" dirty="0">
                <a:solidFill>
                  <a:schemeClr val="bg1"/>
                </a:solidFill>
                <a:latin typeface="Arial" charset="0"/>
              </a:rPr>
              <a:t>发送端确定</a:t>
            </a:r>
            <a:endParaRPr lang="en-US" sz="1600" dirty="0">
              <a:solidFill>
                <a:schemeClr val="bg1"/>
              </a:solidFill>
              <a:latin typeface="Arial" charset="0"/>
            </a:endParaRPr>
          </a:p>
        </p:txBody>
      </p:sp>
      <p:sp>
        <p:nvSpPr>
          <p:cNvPr id="52246" name="内容占位符 4">
            <a:extLst>
              <a:ext uri="{FF2B5EF4-FFF2-40B4-BE49-F238E27FC236}">
                <a16:creationId xmlns:a16="http://schemas.microsoft.com/office/drawing/2014/main" id="{F2BD84DD-CD01-DBCE-1B50-D3F178544AF5}"/>
              </a:ext>
            </a:extLst>
          </p:cNvPr>
          <p:cNvSpPr txBox="1">
            <a:spLocks/>
          </p:cNvSpPr>
          <p:nvPr/>
        </p:nvSpPr>
        <p:spPr bwMode="auto">
          <a:xfrm>
            <a:off x="323850" y="1268413"/>
            <a:ext cx="82296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Wingdings" panose="05000000000000000000" pitchFamily="2" charset="2"/>
              <a:buNone/>
            </a:pPr>
            <a:r>
              <a:rPr lang="en-US" altLang="zh-CN" sz="2400" b="1" dirty="0">
                <a:solidFill>
                  <a:srgbClr val="19435A"/>
                </a:solidFill>
                <a:latin typeface="Times New Roman" panose="02020603050405020304" pitchFamily="18" charset="0"/>
                <a:ea typeface="MS PGothic" panose="020B0600070205080204" pitchFamily="34" charset="-128"/>
                <a:cs typeface="Times New Roman" panose="02020603050405020304" pitchFamily="18" charset="0"/>
              </a:rPr>
              <a:t>3.7 TCP</a:t>
            </a:r>
            <a:r>
              <a:rPr lang="zh-CN" altLang="en-US" sz="2400" b="1" dirty="0">
                <a:solidFill>
                  <a:srgbClr val="19435A"/>
                </a:solidFill>
                <a:latin typeface="Times New Roman" panose="02020603050405020304" pitchFamily="18" charset="0"/>
                <a:ea typeface="MS PGothic" panose="020B0600070205080204" pitchFamily="34" charset="-128"/>
                <a:cs typeface="Times New Roman" panose="02020603050405020304" pitchFamily="18" charset="0"/>
              </a:rPr>
              <a:t>窗口与拥塞控制</a:t>
            </a:r>
            <a:endParaRPr lang="en-US" altLang="zh-CN" sz="2400" b="1" dirty="0">
              <a:solidFill>
                <a:srgbClr val="19435A"/>
              </a:solidFill>
              <a:latin typeface="Times New Roman" panose="02020603050405020304" pitchFamily="18" charset="0"/>
              <a:ea typeface="MS PGothic" panose="020B0600070205080204" pitchFamily="34" charset="-128"/>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3">
            <a:extLst>
              <a:ext uri="{FF2B5EF4-FFF2-40B4-BE49-F238E27FC236}">
                <a16:creationId xmlns:a16="http://schemas.microsoft.com/office/drawing/2014/main" id="{BC71D0F3-C3FE-4914-EDA2-282FA5E577B9}"/>
              </a:ext>
            </a:extLst>
          </p:cNvPr>
          <p:cNvGraphicFramePr>
            <a:graphicFrameLocks noChangeAspect="1"/>
          </p:cNvGraphicFramePr>
          <p:nvPr/>
        </p:nvGraphicFramePr>
        <p:xfrm>
          <a:off x="4643438" y="1825625"/>
          <a:ext cx="4321175" cy="5203825"/>
        </p:xfrm>
        <a:graphic>
          <a:graphicData uri="http://schemas.openxmlformats.org/presentationml/2006/ole">
            <mc:AlternateContent xmlns:mc="http://schemas.openxmlformats.org/markup-compatibility/2006">
              <mc:Choice xmlns:v="urn:schemas-microsoft-com:vml" Requires="v">
                <p:oleObj name="Visio" r:id="rId3" imgW="3606800" imgH="4356100" progId="Visio.Drawing.11">
                  <p:embed/>
                </p:oleObj>
              </mc:Choice>
              <mc:Fallback>
                <p:oleObj name="Visio" r:id="rId3" imgW="3606800" imgH="4356100" progId="Visio.Drawing.11">
                  <p:embed/>
                  <p:pic>
                    <p:nvPicPr>
                      <p:cNvPr id="54274" name="Object 3">
                        <a:extLst>
                          <a:ext uri="{FF2B5EF4-FFF2-40B4-BE49-F238E27FC236}">
                            <a16:creationId xmlns:a16="http://schemas.microsoft.com/office/drawing/2014/main" id="{BC71D0F3-C3FE-4914-EDA2-282FA5E57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1825625"/>
                        <a:ext cx="4321175"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75" name="内容占位符 4">
            <a:extLst>
              <a:ext uri="{FF2B5EF4-FFF2-40B4-BE49-F238E27FC236}">
                <a16:creationId xmlns:a16="http://schemas.microsoft.com/office/drawing/2014/main" id="{F7DEE3D6-3964-92B7-CEE7-9ABD3BA3EAA0}"/>
              </a:ext>
            </a:extLst>
          </p:cNvPr>
          <p:cNvSpPr>
            <a:spLocks noGrp="1"/>
          </p:cNvSpPr>
          <p:nvPr>
            <p:ph idx="1"/>
          </p:nvPr>
        </p:nvSpPr>
        <p:spPr bwMode="auto">
          <a:xfrm>
            <a:off x="250825" y="1052513"/>
            <a:ext cx="8229600" cy="12969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buFont typeface="Wingdings" panose="05000000000000000000" pitchFamily="2" charset="2"/>
              <a:buNone/>
            </a:pPr>
            <a:r>
              <a:rPr lang="en-US" altLang="zh-CN" sz="2400">
                <a:solidFill>
                  <a:srgbClr val="19435A"/>
                </a:solidFill>
                <a:latin typeface="Times New Roman" panose="02020603050405020304" pitchFamily="18" charset="0"/>
                <a:cs typeface="Times New Roman" panose="02020603050405020304" pitchFamily="18" charset="0"/>
              </a:rPr>
              <a:t>3.7 TCP</a:t>
            </a:r>
            <a:r>
              <a:rPr lang="zh-CN" altLang="en-US" sz="2400">
                <a:solidFill>
                  <a:srgbClr val="19435A"/>
                </a:solidFill>
                <a:latin typeface="Times New Roman" panose="02020603050405020304" pitchFamily="18" charset="0"/>
                <a:ea typeface="宋体" panose="02010600030101010101" pitchFamily="2" charset="-122"/>
              </a:rPr>
              <a:t>窗口与流量控制、拥塞控制</a:t>
            </a:r>
            <a:endParaRPr lang="en-US" altLang="zh-CN" sz="2400">
              <a:solidFill>
                <a:srgbClr val="19435A"/>
              </a:solidFill>
              <a:latin typeface="Times New Roman" panose="02020603050405020304" pitchFamily="18" charset="0"/>
              <a:cs typeface="Times New Roman" panose="02020603050405020304" pitchFamily="18" charset="0"/>
            </a:endParaRPr>
          </a:p>
          <a:p>
            <a:pPr>
              <a:buFont typeface="Wingdings 2" panose="05020102010507070707" pitchFamily="18" charset="2"/>
              <a:buNone/>
            </a:pPr>
            <a:endParaRPr lang="en-US" altLang="zh-CN" sz="2000">
              <a:latin typeface="Times New Roman" panose="02020603050405020304" pitchFamily="18" charset="0"/>
              <a:ea typeface="宋体" panose="02010600030101010101" pitchFamily="2" charset="-122"/>
            </a:endParaRPr>
          </a:p>
        </p:txBody>
      </p:sp>
      <p:sp>
        <p:nvSpPr>
          <p:cNvPr id="54276" name="Rectangle 2">
            <a:extLst>
              <a:ext uri="{FF2B5EF4-FFF2-40B4-BE49-F238E27FC236}">
                <a16:creationId xmlns:a16="http://schemas.microsoft.com/office/drawing/2014/main" id="{1E7B61BD-1922-C5B6-8031-A82DEB3C897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77" name="Rectangle 4">
            <a:extLst>
              <a:ext uri="{FF2B5EF4-FFF2-40B4-BE49-F238E27FC236}">
                <a16:creationId xmlns:a16="http://schemas.microsoft.com/office/drawing/2014/main" id="{17E8B2A2-477F-E785-9413-67C5EE29880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78" name="Rectangle 4">
            <a:extLst>
              <a:ext uri="{FF2B5EF4-FFF2-40B4-BE49-F238E27FC236}">
                <a16:creationId xmlns:a16="http://schemas.microsoft.com/office/drawing/2014/main" id="{9BCF2305-E337-6115-D6AE-FC62350B65D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79" name="Rectangle 4">
            <a:extLst>
              <a:ext uri="{FF2B5EF4-FFF2-40B4-BE49-F238E27FC236}">
                <a16:creationId xmlns:a16="http://schemas.microsoft.com/office/drawing/2014/main" id="{51152E8C-2DDE-238A-B1E9-24312FCE3C1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80" name="Rectangle 4">
            <a:extLst>
              <a:ext uri="{FF2B5EF4-FFF2-40B4-BE49-F238E27FC236}">
                <a16:creationId xmlns:a16="http://schemas.microsoft.com/office/drawing/2014/main" id="{8694A789-61F0-C838-E10F-4F37F69270B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81" name="Rectangle 4">
            <a:extLst>
              <a:ext uri="{FF2B5EF4-FFF2-40B4-BE49-F238E27FC236}">
                <a16:creationId xmlns:a16="http://schemas.microsoft.com/office/drawing/2014/main" id="{0A3B6DFC-1A81-6407-29A2-FFD54573386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82" name="Rectangle 2">
            <a:extLst>
              <a:ext uri="{FF2B5EF4-FFF2-40B4-BE49-F238E27FC236}">
                <a16:creationId xmlns:a16="http://schemas.microsoft.com/office/drawing/2014/main" id="{CC43D864-7F35-F5DE-C286-98080498E95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83" name="Rectangle 4">
            <a:extLst>
              <a:ext uri="{FF2B5EF4-FFF2-40B4-BE49-F238E27FC236}">
                <a16:creationId xmlns:a16="http://schemas.microsoft.com/office/drawing/2014/main" id="{EB612014-BF63-8AD9-4DBD-ED259427B8B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84" name="Rectangle 4">
            <a:extLst>
              <a:ext uri="{FF2B5EF4-FFF2-40B4-BE49-F238E27FC236}">
                <a16:creationId xmlns:a16="http://schemas.microsoft.com/office/drawing/2014/main" id="{4B87FD40-09CD-1F7B-AD02-CE9B11B8299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85" name="Rectangle 2">
            <a:extLst>
              <a:ext uri="{FF2B5EF4-FFF2-40B4-BE49-F238E27FC236}">
                <a16:creationId xmlns:a16="http://schemas.microsoft.com/office/drawing/2014/main" id="{F8766DEE-F9C4-56AD-624C-2145EB685A0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86" name="Rectangle 4">
            <a:extLst>
              <a:ext uri="{FF2B5EF4-FFF2-40B4-BE49-F238E27FC236}">
                <a16:creationId xmlns:a16="http://schemas.microsoft.com/office/drawing/2014/main" id="{00AAE6DC-2BE2-89AE-70C0-20FD2BC576C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87" name="Rectangle 4">
            <a:extLst>
              <a:ext uri="{FF2B5EF4-FFF2-40B4-BE49-F238E27FC236}">
                <a16:creationId xmlns:a16="http://schemas.microsoft.com/office/drawing/2014/main" id="{EE87BA4C-536A-6D87-B6B7-DD485F565F3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88" name="Rectangle 6">
            <a:extLst>
              <a:ext uri="{FF2B5EF4-FFF2-40B4-BE49-F238E27FC236}">
                <a16:creationId xmlns:a16="http://schemas.microsoft.com/office/drawing/2014/main" id="{90C15319-3407-0A32-2D3F-3D2CE17F6F5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89" name="Rectangle 5">
            <a:extLst>
              <a:ext uri="{FF2B5EF4-FFF2-40B4-BE49-F238E27FC236}">
                <a16:creationId xmlns:a16="http://schemas.microsoft.com/office/drawing/2014/main" id="{7A41CC88-6239-65C2-A896-4DD20BE459F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90" name="Rectangle 7">
            <a:extLst>
              <a:ext uri="{FF2B5EF4-FFF2-40B4-BE49-F238E27FC236}">
                <a16:creationId xmlns:a16="http://schemas.microsoft.com/office/drawing/2014/main" id="{C7114B74-9582-9B45-278F-48FFA493CBA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91" name="Rectangle 5">
            <a:extLst>
              <a:ext uri="{FF2B5EF4-FFF2-40B4-BE49-F238E27FC236}">
                <a16:creationId xmlns:a16="http://schemas.microsoft.com/office/drawing/2014/main" id="{3049BA96-4318-A99E-7B03-27DE53AC5B7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92" name="Rectangle 4">
            <a:extLst>
              <a:ext uri="{FF2B5EF4-FFF2-40B4-BE49-F238E27FC236}">
                <a16:creationId xmlns:a16="http://schemas.microsoft.com/office/drawing/2014/main" id="{1297909C-C7C9-D481-5B03-7930386E05B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93" name="Oval 5">
            <a:extLst>
              <a:ext uri="{FF2B5EF4-FFF2-40B4-BE49-F238E27FC236}">
                <a16:creationId xmlns:a16="http://schemas.microsoft.com/office/drawing/2014/main" id="{E2DF9E17-6F50-664C-9769-F60DD493FF55}"/>
              </a:ext>
            </a:extLst>
          </p:cNvPr>
          <p:cNvSpPr>
            <a:spLocks noChangeArrowheads="1"/>
          </p:cNvSpPr>
          <p:nvPr/>
        </p:nvSpPr>
        <p:spPr bwMode="auto">
          <a:xfrm>
            <a:off x="4859338" y="3454400"/>
            <a:ext cx="1152525" cy="2835275"/>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en-US" sz="2400"/>
          </a:p>
        </p:txBody>
      </p:sp>
      <p:sp>
        <p:nvSpPr>
          <p:cNvPr id="2" name="矩形 1">
            <a:extLst>
              <a:ext uri="{FF2B5EF4-FFF2-40B4-BE49-F238E27FC236}">
                <a16:creationId xmlns:a16="http://schemas.microsoft.com/office/drawing/2014/main" id="{3CCCD19A-61C0-63A9-1BAD-72C5BCDADCC4}"/>
              </a:ext>
            </a:extLst>
          </p:cNvPr>
          <p:cNvSpPr/>
          <p:nvPr/>
        </p:nvSpPr>
        <p:spPr>
          <a:xfrm>
            <a:off x="611188" y="2276475"/>
            <a:ext cx="3117850" cy="6048375"/>
          </a:xfrm>
          <a:prstGeom prst="rect">
            <a:avLst/>
          </a:prstGeom>
        </p:spPr>
        <p:txBody>
          <a:bodyPr wrap="none">
            <a:spAutoFit/>
          </a:bodyPr>
          <a:lstStyle/>
          <a:p>
            <a:pPr marL="342900" indent="-342900">
              <a:lnSpc>
                <a:spcPct val="150000"/>
              </a:lnSpc>
              <a:buFont typeface="+mj-lt"/>
              <a:buAutoNum type="arabicPeriod"/>
              <a:defRPr/>
            </a:pPr>
            <a:r>
              <a:rPr lang="en-US" altLang="zh-CN" dirty="0">
                <a:solidFill>
                  <a:schemeClr val="tx2"/>
                </a:solidFill>
                <a:latin typeface="Times New Roman" panose="02020603050405020304" pitchFamily="18" charset="0"/>
              </a:rPr>
              <a:t> TCP</a:t>
            </a:r>
            <a:r>
              <a:rPr lang="zh-CN" altLang="en-US" dirty="0">
                <a:solidFill>
                  <a:schemeClr val="tx2"/>
                </a:solidFill>
                <a:latin typeface="Times New Roman" panose="02020603050405020304" pitchFamily="18" charset="0"/>
              </a:rPr>
              <a:t>连接初始化</a:t>
            </a:r>
            <a:endParaRPr lang="en-US" altLang="zh-CN" dirty="0">
              <a:solidFill>
                <a:schemeClr val="tx2"/>
              </a:solidFill>
              <a:latin typeface="Times New Roman" panose="02020603050405020304" pitchFamily="18" charset="0"/>
            </a:endParaRPr>
          </a:p>
          <a:p>
            <a:pPr marL="800100" lvl="1" indent="-342900">
              <a:lnSpc>
                <a:spcPct val="150000"/>
              </a:lnSpc>
              <a:buFont typeface="Arial" panose="020B0604020202020204" pitchFamily="34" charset="0"/>
              <a:buChar char="•"/>
              <a:defRPr/>
            </a:pPr>
            <a:r>
              <a:rPr lang="en-US" altLang="zh-CN" sz="1600" dirty="0">
                <a:solidFill>
                  <a:schemeClr val="tx2"/>
                </a:solidFill>
                <a:latin typeface="Times New Roman" panose="02020603050405020304" pitchFamily="18" charset="0"/>
              </a:rPr>
              <a:t>CWND=1</a:t>
            </a:r>
          </a:p>
          <a:p>
            <a:pPr marL="800100" lvl="1" indent="-342900">
              <a:lnSpc>
                <a:spcPct val="150000"/>
              </a:lnSpc>
              <a:buFont typeface="Arial" panose="020B0604020202020204" pitchFamily="34" charset="0"/>
              <a:buChar char="•"/>
              <a:defRPr/>
            </a:pPr>
            <a:r>
              <a:rPr lang="en-US" altLang="zh-CN" sz="1600" dirty="0">
                <a:solidFill>
                  <a:schemeClr val="tx2"/>
                </a:solidFill>
                <a:latin typeface="Times New Roman" panose="02020603050405020304" pitchFamily="18" charset="0"/>
              </a:rPr>
              <a:t>SST</a:t>
            </a:r>
            <a:r>
              <a:rPr lang="en-US" altLang="zh-CN" sz="1600" baseline="-25000" dirty="0">
                <a:solidFill>
                  <a:schemeClr val="tx2"/>
                </a:solidFill>
                <a:latin typeface="Times New Roman" panose="02020603050405020304" pitchFamily="18" charset="0"/>
              </a:rPr>
              <a:t>1</a:t>
            </a:r>
            <a:r>
              <a:rPr lang="en-US" altLang="zh-CN" sz="1600" dirty="0">
                <a:solidFill>
                  <a:schemeClr val="tx2"/>
                </a:solidFill>
                <a:latin typeface="Times New Roman" panose="02020603050405020304" pitchFamily="18" charset="0"/>
              </a:rPr>
              <a:t>=16</a:t>
            </a:r>
          </a:p>
          <a:p>
            <a:pPr marL="342900" indent="-342900">
              <a:lnSpc>
                <a:spcPct val="150000"/>
              </a:lnSpc>
              <a:buFont typeface="+mj-lt"/>
              <a:buAutoNum type="arabicPeriod"/>
              <a:defRPr/>
            </a:pPr>
            <a:r>
              <a:rPr lang="en-US" altLang="zh-CN" dirty="0">
                <a:solidFill>
                  <a:schemeClr val="tx2"/>
                </a:solidFill>
                <a:latin typeface="Times New Roman" panose="02020603050405020304" pitchFamily="18" charset="0"/>
              </a:rPr>
              <a:t> </a:t>
            </a:r>
            <a:r>
              <a:rPr lang="zh-CN" altLang="en-US" dirty="0">
                <a:solidFill>
                  <a:schemeClr val="tx2"/>
                </a:solidFill>
                <a:latin typeface="Times New Roman" panose="02020603050405020304" pitchFamily="18" charset="0"/>
              </a:rPr>
              <a:t>慢开始算法 </a:t>
            </a:r>
            <a:r>
              <a:rPr lang="en-US" altLang="zh-CN" dirty="0">
                <a:solidFill>
                  <a:schemeClr val="tx2"/>
                </a:solidFill>
                <a:latin typeface="Times New Roman" panose="02020603050405020304" pitchFamily="18" charset="0"/>
              </a:rPr>
              <a:t>Slow Start</a:t>
            </a:r>
          </a:p>
          <a:p>
            <a:pPr marL="800100" lvl="1" indent="-342900">
              <a:lnSpc>
                <a:spcPct val="150000"/>
              </a:lnSpc>
              <a:buFont typeface="Arial" panose="020B0604020202020204" pitchFamily="34" charset="0"/>
              <a:buChar char="•"/>
              <a:defRPr/>
            </a:pPr>
            <a:r>
              <a:rPr lang="en-US" altLang="zh-CN" sz="1600" dirty="0">
                <a:solidFill>
                  <a:schemeClr val="tx2"/>
                </a:solidFill>
                <a:latin typeface="Times New Roman" panose="02020603050405020304" pitchFamily="18" charset="0"/>
              </a:rPr>
              <a:t>CWND </a:t>
            </a:r>
            <a:r>
              <a:rPr lang="zh-CN" altLang="en-US" sz="1600" dirty="0">
                <a:solidFill>
                  <a:schemeClr val="tx2"/>
                </a:solidFill>
                <a:latin typeface="Times New Roman" panose="02020603050405020304" pitchFamily="18" charset="0"/>
              </a:rPr>
              <a:t>呈</a:t>
            </a:r>
            <a:r>
              <a:rPr lang="en-US" altLang="zh-CN" sz="1600" i="1" dirty="0">
                <a:solidFill>
                  <a:schemeClr val="tx2"/>
                </a:solidFill>
                <a:latin typeface="Times New Roman" panose="02020603050405020304" pitchFamily="18" charset="0"/>
                <a:cs typeface="Times New Roman" panose="02020603050405020304" pitchFamily="18" charset="0"/>
              </a:rPr>
              <a:t>2</a:t>
            </a:r>
            <a:r>
              <a:rPr lang="en-US" altLang="zh-CN" sz="1600" i="1" baseline="30000" dirty="0">
                <a:solidFill>
                  <a:schemeClr val="tx2"/>
                </a:solidFill>
                <a:latin typeface="Times New Roman" panose="02020603050405020304" pitchFamily="18" charset="0"/>
                <a:cs typeface="Times New Roman" panose="02020603050405020304" pitchFamily="18" charset="0"/>
              </a:rPr>
              <a:t>n </a:t>
            </a:r>
            <a:r>
              <a:rPr lang="zh-CN" altLang="en-US" sz="1600" dirty="0">
                <a:solidFill>
                  <a:schemeClr val="tx2"/>
                </a:solidFill>
                <a:latin typeface="Times New Roman" panose="02020603050405020304" pitchFamily="18" charset="0"/>
                <a:cs typeface="Times New Roman" panose="02020603050405020304" pitchFamily="18" charset="0"/>
              </a:rPr>
              <a:t>增长</a:t>
            </a:r>
            <a:endParaRPr lang="en-US" altLang="zh-CN" sz="1600" dirty="0">
              <a:solidFill>
                <a:schemeClr val="tx2"/>
              </a:solidFill>
              <a:latin typeface="Times New Roman" panose="02020603050405020304" pitchFamily="18" charset="0"/>
            </a:endParaRPr>
          </a:p>
          <a:p>
            <a:pPr marL="342900" indent="-342900">
              <a:lnSpc>
                <a:spcPct val="150000"/>
              </a:lnSpc>
              <a:buFont typeface="+mj-lt"/>
              <a:buAutoNum type="arabicPeriod"/>
              <a:defRPr/>
            </a:pPr>
            <a:r>
              <a:rPr lang="zh-CN" altLang="en-US" dirty="0">
                <a:solidFill>
                  <a:srgbClr val="FF0000"/>
                </a:solidFill>
                <a:latin typeface="Times New Roman" panose="02020603050405020304" pitchFamily="18" charset="0"/>
              </a:rPr>
              <a:t>出现超时</a:t>
            </a:r>
            <a:endParaRPr lang="en-US" altLang="zh-CN" dirty="0">
              <a:solidFill>
                <a:srgbClr val="FF0000"/>
              </a:solidFill>
              <a:latin typeface="Times New Roman" panose="02020603050405020304" pitchFamily="18" charset="0"/>
            </a:endParaRPr>
          </a:p>
          <a:p>
            <a:pPr marL="800100" lvl="1" indent="-342900">
              <a:lnSpc>
                <a:spcPct val="150000"/>
              </a:lnSpc>
              <a:buFont typeface="Arial" panose="020B0604020202020204" pitchFamily="34" charset="0"/>
              <a:buChar char="•"/>
              <a:defRPr/>
            </a:pPr>
            <a:r>
              <a:rPr lang="en-US" altLang="zh-CN" sz="1600" dirty="0">
                <a:solidFill>
                  <a:srgbClr val="FF0000"/>
                </a:solidFill>
                <a:latin typeface="Times New Roman" panose="02020603050405020304" pitchFamily="18" charset="0"/>
              </a:rPr>
              <a:t>CWND =1 </a:t>
            </a:r>
          </a:p>
          <a:p>
            <a:pPr marL="800100" lvl="1" indent="-342900">
              <a:lnSpc>
                <a:spcPct val="150000"/>
              </a:lnSpc>
              <a:buFont typeface="Arial" panose="020B0604020202020204" pitchFamily="34" charset="0"/>
              <a:buChar char="•"/>
              <a:defRPr/>
            </a:pPr>
            <a:r>
              <a:rPr lang="en-US" altLang="zh-CN" sz="1600" dirty="0">
                <a:solidFill>
                  <a:srgbClr val="FF0000"/>
                </a:solidFill>
                <a:latin typeface="Times New Roman" panose="02020603050405020304" pitchFamily="18" charset="0"/>
              </a:rPr>
              <a:t>SST= CWND</a:t>
            </a:r>
            <a:r>
              <a:rPr lang="zh-CN" altLang="en-US" sz="1600" dirty="0">
                <a:solidFill>
                  <a:srgbClr val="FF0000"/>
                </a:solidFill>
                <a:latin typeface="Times New Roman" panose="02020603050405020304" pitchFamily="18" charset="0"/>
              </a:rPr>
              <a:t>（超时）</a:t>
            </a:r>
            <a:r>
              <a:rPr lang="en-US" altLang="zh-CN" sz="1600" dirty="0">
                <a:solidFill>
                  <a:srgbClr val="FF0000"/>
                </a:solidFill>
                <a:latin typeface="Times New Roman" panose="02020603050405020304" pitchFamily="18" charset="0"/>
              </a:rPr>
              <a:t>/2</a:t>
            </a:r>
          </a:p>
          <a:p>
            <a:pPr marL="342900" indent="-342900">
              <a:lnSpc>
                <a:spcPct val="150000"/>
              </a:lnSpc>
              <a:buFont typeface="+mj-lt"/>
              <a:buAutoNum type="arabicPeriod"/>
              <a:defRPr/>
            </a:pPr>
            <a:r>
              <a:rPr lang="en-US" altLang="zh-CN" dirty="0">
                <a:solidFill>
                  <a:schemeClr val="tx2"/>
                </a:solidFill>
                <a:latin typeface="Times New Roman" panose="02020603050405020304" pitchFamily="18" charset="0"/>
              </a:rPr>
              <a:t>CWND = SST</a:t>
            </a:r>
            <a:r>
              <a:rPr lang="en-US" altLang="zh-CN" baseline="-25000" dirty="0">
                <a:solidFill>
                  <a:schemeClr val="tx2"/>
                </a:solidFill>
                <a:latin typeface="Times New Roman" panose="02020603050405020304" pitchFamily="18" charset="0"/>
              </a:rPr>
              <a:t>1</a:t>
            </a:r>
            <a:endParaRPr lang="en-US" altLang="zh-CN" dirty="0">
              <a:solidFill>
                <a:schemeClr val="tx2"/>
              </a:solidFill>
              <a:latin typeface="Times New Roman" panose="02020603050405020304" pitchFamily="18" charset="0"/>
            </a:endParaRPr>
          </a:p>
          <a:p>
            <a:pPr marL="800100" lvl="1" indent="-342900">
              <a:lnSpc>
                <a:spcPct val="150000"/>
              </a:lnSpc>
              <a:buFont typeface="Arial" panose="020B0604020202020204" pitchFamily="34" charset="0"/>
              <a:buChar char="•"/>
              <a:defRPr/>
            </a:pPr>
            <a:r>
              <a:rPr lang="zh-CN" altLang="en-US" sz="1600" dirty="0">
                <a:solidFill>
                  <a:srgbClr val="000000"/>
                </a:solidFill>
                <a:latin typeface="Times New Roman" panose="02020603050405020304" pitchFamily="18" charset="0"/>
              </a:rPr>
              <a:t>进入拥塞避免</a:t>
            </a:r>
            <a:endParaRPr lang="en-US" altLang="zh-CN" sz="1600" dirty="0">
              <a:solidFill>
                <a:srgbClr val="000000"/>
              </a:solidFill>
              <a:latin typeface="Times New Roman" panose="02020603050405020304" pitchFamily="18" charset="0"/>
            </a:endParaRPr>
          </a:p>
          <a:p>
            <a:pPr lvl="1">
              <a:lnSpc>
                <a:spcPct val="150000"/>
              </a:lnSpc>
              <a:buFont typeface="Wingdings" panose="05000000000000000000" pitchFamily="2" charset="2"/>
              <a:buChar char="Ø"/>
              <a:defRPr/>
            </a:pPr>
            <a:endParaRPr lang="en-US" altLang="zh-CN" dirty="0">
              <a:solidFill>
                <a:schemeClr val="tx2"/>
              </a:solidFill>
              <a:latin typeface="Times New Roman" panose="02020603050405020304" pitchFamily="18" charset="0"/>
            </a:endParaRPr>
          </a:p>
          <a:p>
            <a:pPr>
              <a:lnSpc>
                <a:spcPct val="150000"/>
              </a:lnSpc>
              <a:buFont typeface="Wingdings" panose="05000000000000000000" pitchFamily="2" charset="2"/>
              <a:buChar char="Ø"/>
              <a:defRPr/>
            </a:pPr>
            <a:endParaRPr lang="en-US" altLang="zh-CN" dirty="0">
              <a:solidFill>
                <a:srgbClr val="000000"/>
              </a:solidFill>
              <a:latin typeface="Times New Roman" panose="02020603050405020304" pitchFamily="18" charset="0"/>
            </a:endParaRPr>
          </a:p>
          <a:p>
            <a:pPr>
              <a:lnSpc>
                <a:spcPct val="150000"/>
              </a:lnSpc>
              <a:buFont typeface="Wingdings" panose="05000000000000000000" pitchFamily="2" charset="2"/>
              <a:buChar char="Ø"/>
              <a:defRPr/>
            </a:pPr>
            <a:endParaRPr lang="en-US" altLang="zh-CN" dirty="0">
              <a:solidFill>
                <a:schemeClr val="tx2"/>
              </a:solidFill>
              <a:latin typeface="Times New Roman" panose="02020603050405020304" pitchFamily="18" charset="0"/>
            </a:endParaRPr>
          </a:p>
          <a:p>
            <a:pPr>
              <a:lnSpc>
                <a:spcPct val="150000"/>
              </a:lnSpc>
              <a:buFont typeface="Wingdings" panose="05000000000000000000" pitchFamily="2" charset="2"/>
              <a:buChar char="Ø"/>
              <a:defRPr/>
            </a:pPr>
            <a:endParaRPr lang="en-US" altLang="zh-CN" dirty="0">
              <a:solidFill>
                <a:schemeClr val="tx2"/>
              </a:solidFill>
              <a:latin typeface="Times New Roman" panose="02020603050405020304" pitchFamily="18" charset="0"/>
            </a:endParaRPr>
          </a:p>
          <a:p>
            <a:pPr>
              <a:lnSpc>
                <a:spcPct val="150000"/>
              </a:lnSpc>
              <a:defRPr/>
            </a:pPr>
            <a:endParaRPr lang="zh-CN" altLang="ja-JP" dirty="0">
              <a:solidFill>
                <a:schemeClr val="tx2"/>
              </a:solidFill>
              <a:latin typeface="Times New Roman" panose="02020603050405020304" pitchFamily="18" charset="0"/>
            </a:endParaRPr>
          </a:p>
        </p:txBody>
      </p:sp>
      <p:sp>
        <p:nvSpPr>
          <p:cNvPr id="54295" name="Oval 5">
            <a:extLst>
              <a:ext uri="{FF2B5EF4-FFF2-40B4-BE49-F238E27FC236}">
                <a16:creationId xmlns:a16="http://schemas.microsoft.com/office/drawing/2014/main" id="{13A23EEE-A8C1-0D50-9AB1-C0FD94D1CA44}"/>
              </a:ext>
            </a:extLst>
          </p:cNvPr>
          <p:cNvSpPr>
            <a:spLocks noChangeArrowheads="1"/>
          </p:cNvSpPr>
          <p:nvPr/>
        </p:nvSpPr>
        <p:spPr bwMode="auto">
          <a:xfrm>
            <a:off x="4859338" y="3454400"/>
            <a:ext cx="1152525" cy="2835275"/>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en-US" sz="2400"/>
          </a:p>
        </p:txBody>
      </p:sp>
      <p:graphicFrame>
        <p:nvGraphicFramePr>
          <p:cNvPr id="54296" name="Object 3">
            <a:extLst>
              <a:ext uri="{FF2B5EF4-FFF2-40B4-BE49-F238E27FC236}">
                <a16:creationId xmlns:a16="http://schemas.microsoft.com/office/drawing/2014/main" id="{6C88CB65-48F4-3C55-8820-AB1CFB4F3308}"/>
              </a:ext>
            </a:extLst>
          </p:cNvPr>
          <p:cNvGraphicFramePr>
            <a:graphicFrameLocks noChangeAspect="1"/>
          </p:cNvGraphicFramePr>
          <p:nvPr/>
        </p:nvGraphicFramePr>
        <p:xfrm>
          <a:off x="4641850" y="1825625"/>
          <a:ext cx="4321175" cy="5203825"/>
        </p:xfrm>
        <a:graphic>
          <a:graphicData uri="http://schemas.openxmlformats.org/presentationml/2006/ole">
            <mc:AlternateContent xmlns:mc="http://schemas.openxmlformats.org/markup-compatibility/2006">
              <mc:Choice xmlns:v="urn:schemas-microsoft-com:vml" Requires="v">
                <p:oleObj name="Visio" r:id="rId5" imgW="3606800" imgH="4356100" progId="Visio.Drawing.11">
                  <p:embed/>
                </p:oleObj>
              </mc:Choice>
              <mc:Fallback>
                <p:oleObj name="Visio" r:id="rId5" imgW="3606800" imgH="4356100" progId="Visio.Drawing.11">
                  <p:embed/>
                  <p:pic>
                    <p:nvPicPr>
                      <p:cNvPr id="54296" name="Object 3">
                        <a:extLst>
                          <a:ext uri="{FF2B5EF4-FFF2-40B4-BE49-F238E27FC236}">
                            <a16:creationId xmlns:a16="http://schemas.microsoft.com/office/drawing/2014/main" id="{6C88CB65-48F4-3C55-8820-AB1CFB4F33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1850" y="1825625"/>
                        <a:ext cx="4321175"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97" name="Oval 5">
            <a:extLst>
              <a:ext uri="{FF2B5EF4-FFF2-40B4-BE49-F238E27FC236}">
                <a16:creationId xmlns:a16="http://schemas.microsoft.com/office/drawing/2014/main" id="{D3B1ADCE-62E9-AE41-4F42-84C547C542D6}"/>
              </a:ext>
            </a:extLst>
          </p:cNvPr>
          <p:cNvSpPr>
            <a:spLocks noChangeArrowheads="1"/>
          </p:cNvSpPr>
          <p:nvPr/>
        </p:nvSpPr>
        <p:spPr bwMode="auto">
          <a:xfrm>
            <a:off x="4859338" y="3454400"/>
            <a:ext cx="1152525" cy="2835275"/>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en-US"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2" name="Object 3">
            <a:extLst>
              <a:ext uri="{FF2B5EF4-FFF2-40B4-BE49-F238E27FC236}">
                <a16:creationId xmlns:a16="http://schemas.microsoft.com/office/drawing/2014/main" id="{34970707-8126-3800-843C-201CBD01399E}"/>
              </a:ext>
            </a:extLst>
          </p:cNvPr>
          <p:cNvGraphicFramePr>
            <a:graphicFrameLocks noChangeAspect="1"/>
          </p:cNvGraphicFramePr>
          <p:nvPr/>
        </p:nvGraphicFramePr>
        <p:xfrm>
          <a:off x="4643438" y="1825625"/>
          <a:ext cx="4321175" cy="5203825"/>
        </p:xfrm>
        <a:graphic>
          <a:graphicData uri="http://schemas.openxmlformats.org/presentationml/2006/ole">
            <mc:AlternateContent xmlns:mc="http://schemas.openxmlformats.org/markup-compatibility/2006">
              <mc:Choice xmlns:v="urn:schemas-microsoft-com:vml" Requires="v">
                <p:oleObj name="Visio" r:id="rId3" imgW="3606800" imgH="4356100" progId="Visio.Drawing.11">
                  <p:embed/>
                </p:oleObj>
              </mc:Choice>
              <mc:Fallback>
                <p:oleObj name="Visio" r:id="rId3" imgW="3606800" imgH="4356100" progId="Visio.Drawing.11">
                  <p:embed/>
                  <p:pic>
                    <p:nvPicPr>
                      <p:cNvPr id="56322" name="Object 3">
                        <a:extLst>
                          <a:ext uri="{FF2B5EF4-FFF2-40B4-BE49-F238E27FC236}">
                            <a16:creationId xmlns:a16="http://schemas.microsoft.com/office/drawing/2014/main" id="{34970707-8126-3800-843C-201CBD0139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1825625"/>
                        <a:ext cx="4321175"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323" name="内容占位符 4">
            <a:extLst>
              <a:ext uri="{FF2B5EF4-FFF2-40B4-BE49-F238E27FC236}">
                <a16:creationId xmlns:a16="http://schemas.microsoft.com/office/drawing/2014/main" id="{A286E0E6-BD82-F0C7-A5D2-03CB48F0E9E5}"/>
              </a:ext>
            </a:extLst>
          </p:cNvPr>
          <p:cNvSpPr>
            <a:spLocks noGrp="1"/>
          </p:cNvSpPr>
          <p:nvPr>
            <p:ph idx="1"/>
          </p:nvPr>
        </p:nvSpPr>
        <p:spPr bwMode="auto">
          <a:xfrm>
            <a:off x="250825" y="1052513"/>
            <a:ext cx="8229600" cy="12969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buFont typeface="Wingdings" panose="05000000000000000000" pitchFamily="2" charset="2"/>
              <a:buNone/>
            </a:pPr>
            <a:r>
              <a:rPr lang="en-US" altLang="zh-CN" sz="2400">
                <a:solidFill>
                  <a:srgbClr val="19435A"/>
                </a:solidFill>
                <a:latin typeface="Times New Roman" panose="02020603050405020304" pitchFamily="18" charset="0"/>
                <a:cs typeface="Times New Roman" panose="02020603050405020304" pitchFamily="18" charset="0"/>
              </a:rPr>
              <a:t>3.7 TCP</a:t>
            </a:r>
            <a:r>
              <a:rPr lang="zh-CN" altLang="en-US" sz="2400">
                <a:solidFill>
                  <a:srgbClr val="19435A"/>
                </a:solidFill>
                <a:latin typeface="Times New Roman" panose="02020603050405020304" pitchFamily="18" charset="0"/>
                <a:ea typeface="宋体" panose="02010600030101010101" pitchFamily="2" charset="-122"/>
              </a:rPr>
              <a:t>窗口与流量控制、拥塞控制</a:t>
            </a:r>
            <a:endParaRPr lang="en-US" altLang="zh-CN" sz="2400">
              <a:solidFill>
                <a:srgbClr val="19435A"/>
              </a:solidFill>
              <a:latin typeface="Times New Roman" panose="02020603050405020304" pitchFamily="18" charset="0"/>
              <a:cs typeface="Times New Roman" panose="02020603050405020304" pitchFamily="18" charset="0"/>
            </a:endParaRPr>
          </a:p>
          <a:p>
            <a:pPr>
              <a:buFont typeface="Wingdings 2" panose="05020102010507070707" pitchFamily="18" charset="2"/>
              <a:buNone/>
            </a:pPr>
            <a:endParaRPr lang="en-US" altLang="zh-CN" sz="2000">
              <a:latin typeface="Times New Roman" panose="02020603050405020304" pitchFamily="18" charset="0"/>
              <a:ea typeface="宋体" panose="02010600030101010101" pitchFamily="2" charset="-122"/>
            </a:endParaRPr>
          </a:p>
        </p:txBody>
      </p:sp>
      <p:sp>
        <p:nvSpPr>
          <p:cNvPr id="56324" name="Rectangle 2">
            <a:extLst>
              <a:ext uri="{FF2B5EF4-FFF2-40B4-BE49-F238E27FC236}">
                <a16:creationId xmlns:a16="http://schemas.microsoft.com/office/drawing/2014/main" id="{FEA729A5-2CC4-3A4D-3BC9-0C072C95A19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25" name="Rectangle 4">
            <a:extLst>
              <a:ext uri="{FF2B5EF4-FFF2-40B4-BE49-F238E27FC236}">
                <a16:creationId xmlns:a16="http://schemas.microsoft.com/office/drawing/2014/main" id="{D976794E-D6B9-5533-DF4C-0CDCA980E67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26" name="Rectangle 4">
            <a:extLst>
              <a:ext uri="{FF2B5EF4-FFF2-40B4-BE49-F238E27FC236}">
                <a16:creationId xmlns:a16="http://schemas.microsoft.com/office/drawing/2014/main" id="{8A4B41BA-3CBA-FD4B-FF70-60B9498BEA0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27" name="Rectangle 4">
            <a:extLst>
              <a:ext uri="{FF2B5EF4-FFF2-40B4-BE49-F238E27FC236}">
                <a16:creationId xmlns:a16="http://schemas.microsoft.com/office/drawing/2014/main" id="{64672B2E-20DC-A6AA-1C8A-A780F5DFD70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28" name="Rectangle 4">
            <a:extLst>
              <a:ext uri="{FF2B5EF4-FFF2-40B4-BE49-F238E27FC236}">
                <a16:creationId xmlns:a16="http://schemas.microsoft.com/office/drawing/2014/main" id="{162D0079-D4CA-DFDE-A904-893C55E0F4F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29" name="Rectangle 4">
            <a:extLst>
              <a:ext uri="{FF2B5EF4-FFF2-40B4-BE49-F238E27FC236}">
                <a16:creationId xmlns:a16="http://schemas.microsoft.com/office/drawing/2014/main" id="{9AA9336C-2711-CBDA-A8E8-7ABD909A0FE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30" name="Rectangle 2">
            <a:extLst>
              <a:ext uri="{FF2B5EF4-FFF2-40B4-BE49-F238E27FC236}">
                <a16:creationId xmlns:a16="http://schemas.microsoft.com/office/drawing/2014/main" id="{C8DF78C1-32A5-DBED-74B8-CB9BC2F33AE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31" name="Rectangle 4">
            <a:extLst>
              <a:ext uri="{FF2B5EF4-FFF2-40B4-BE49-F238E27FC236}">
                <a16:creationId xmlns:a16="http://schemas.microsoft.com/office/drawing/2014/main" id="{348979DE-5DEA-65FC-69D5-51A8AF43A54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32" name="Rectangle 4">
            <a:extLst>
              <a:ext uri="{FF2B5EF4-FFF2-40B4-BE49-F238E27FC236}">
                <a16:creationId xmlns:a16="http://schemas.microsoft.com/office/drawing/2014/main" id="{F89F84DF-4B66-CF26-891E-B1E4EFD0D30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33" name="Rectangle 2">
            <a:extLst>
              <a:ext uri="{FF2B5EF4-FFF2-40B4-BE49-F238E27FC236}">
                <a16:creationId xmlns:a16="http://schemas.microsoft.com/office/drawing/2014/main" id="{4357B3C4-142C-084F-E21D-39772A7DA25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34" name="Rectangle 4">
            <a:extLst>
              <a:ext uri="{FF2B5EF4-FFF2-40B4-BE49-F238E27FC236}">
                <a16:creationId xmlns:a16="http://schemas.microsoft.com/office/drawing/2014/main" id="{C40B28AD-EC41-69A8-1F1D-5B11B841F52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35" name="Rectangle 4">
            <a:extLst>
              <a:ext uri="{FF2B5EF4-FFF2-40B4-BE49-F238E27FC236}">
                <a16:creationId xmlns:a16="http://schemas.microsoft.com/office/drawing/2014/main" id="{132B5CDF-A768-4097-41AF-AA22675A61F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36" name="Rectangle 6">
            <a:extLst>
              <a:ext uri="{FF2B5EF4-FFF2-40B4-BE49-F238E27FC236}">
                <a16:creationId xmlns:a16="http://schemas.microsoft.com/office/drawing/2014/main" id="{D10205ED-429D-29FF-6C79-AE3BD198061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37" name="Rectangle 5">
            <a:extLst>
              <a:ext uri="{FF2B5EF4-FFF2-40B4-BE49-F238E27FC236}">
                <a16:creationId xmlns:a16="http://schemas.microsoft.com/office/drawing/2014/main" id="{0E439E6D-405A-1378-4DA0-AA8BB19F45F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38" name="Rectangle 7">
            <a:extLst>
              <a:ext uri="{FF2B5EF4-FFF2-40B4-BE49-F238E27FC236}">
                <a16:creationId xmlns:a16="http://schemas.microsoft.com/office/drawing/2014/main" id="{E1AA4DB1-A454-EF1C-D4D3-0D71E4A7173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39" name="Rectangle 5">
            <a:extLst>
              <a:ext uri="{FF2B5EF4-FFF2-40B4-BE49-F238E27FC236}">
                <a16:creationId xmlns:a16="http://schemas.microsoft.com/office/drawing/2014/main" id="{77294E7A-295B-0FB4-9CD9-9E16B19E7B2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40" name="Rectangle 4">
            <a:extLst>
              <a:ext uri="{FF2B5EF4-FFF2-40B4-BE49-F238E27FC236}">
                <a16:creationId xmlns:a16="http://schemas.microsoft.com/office/drawing/2014/main" id="{8D3F31FA-47F1-3F0A-7879-9B56D963529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41" name="Oval 5">
            <a:extLst>
              <a:ext uri="{FF2B5EF4-FFF2-40B4-BE49-F238E27FC236}">
                <a16:creationId xmlns:a16="http://schemas.microsoft.com/office/drawing/2014/main" id="{E2742C97-A800-92E9-337B-83B2F7B29097}"/>
              </a:ext>
            </a:extLst>
          </p:cNvPr>
          <p:cNvSpPr>
            <a:spLocks noChangeArrowheads="1"/>
          </p:cNvSpPr>
          <p:nvPr/>
        </p:nvSpPr>
        <p:spPr bwMode="auto">
          <a:xfrm>
            <a:off x="5270500" y="2514600"/>
            <a:ext cx="2470150" cy="1201738"/>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en-US" sz="2400"/>
          </a:p>
        </p:txBody>
      </p:sp>
      <p:sp>
        <p:nvSpPr>
          <p:cNvPr id="2" name="矩形 1">
            <a:extLst>
              <a:ext uri="{FF2B5EF4-FFF2-40B4-BE49-F238E27FC236}">
                <a16:creationId xmlns:a16="http://schemas.microsoft.com/office/drawing/2014/main" id="{A771522D-C5B9-95CA-2A6A-CCC09EA53B7F}"/>
              </a:ext>
            </a:extLst>
          </p:cNvPr>
          <p:cNvSpPr/>
          <p:nvPr/>
        </p:nvSpPr>
        <p:spPr>
          <a:xfrm>
            <a:off x="611188" y="2276475"/>
            <a:ext cx="3541712" cy="2447925"/>
          </a:xfrm>
          <a:prstGeom prst="rect">
            <a:avLst/>
          </a:prstGeom>
        </p:spPr>
        <p:txBody>
          <a:bodyPr wrap="none">
            <a:spAutoFit/>
          </a:bodyPr>
          <a:lstStyle/>
          <a:p>
            <a:pPr marL="342900" indent="-342900">
              <a:lnSpc>
                <a:spcPct val="150000"/>
              </a:lnSpc>
              <a:buFont typeface="+mj-lt"/>
              <a:buAutoNum type="arabicPeriod"/>
              <a:defRPr/>
            </a:pPr>
            <a:r>
              <a:rPr lang="en-US" altLang="zh-CN" dirty="0">
                <a:solidFill>
                  <a:schemeClr val="tx2"/>
                </a:solidFill>
                <a:latin typeface="Times New Roman" panose="02020603050405020304" pitchFamily="18" charset="0"/>
              </a:rPr>
              <a:t> </a:t>
            </a:r>
            <a:r>
              <a:rPr lang="zh-CN" altLang="en-US" dirty="0">
                <a:solidFill>
                  <a:schemeClr val="tx2"/>
                </a:solidFill>
                <a:latin typeface="Times New Roman" panose="02020603050405020304" pitchFamily="18" charset="0"/>
              </a:rPr>
              <a:t>拥塞避免</a:t>
            </a:r>
            <a:endParaRPr lang="en-US" altLang="zh-CN" dirty="0">
              <a:solidFill>
                <a:schemeClr val="tx2"/>
              </a:solidFill>
              <a:latin typeface="Times New Roman" panose="02020603050405020304" pitchFamily="18" charset="0"/>
            </a:endParaRPr>
          </a:p>
          <a:p>
            <a:pPr marL="800100" lvl="1" indent="-342900">
              <a:lnSpc>
                <a:spcPct val="150000"/>
              </a:lnSpc>
              <a:buFont typeface="Arial" panose="020B0604020202020204" pitchFamily="34" charset="0"/>
              <a:buChar char="•"/>
              <a:defRPr/>
            </a:pPr>
            <a:r>
              <a:rPr lang="en-US" altLang="zh-CN" sz="1600" dirty="0">
                <a:solidFill>
                  <a:schemeClr val="tx2"/>
                </a:solidFill>
                <a:latin typeface="Times New Roman" panose="02020603050405020304" pitchFamily="18" charset="0"/>
              </a:rPr>
              <a:t>CWND</a:t>
            </a:r>
            <a:r>
              <a:rPr lang="zh-CN" altLang="en-US" sz="1600" dirty="0">
                <a:solidFill>
                  <a:schemeClr val="tx2"/>
                </a:solidFill>
                <a:latin typeface="Times New Roman" panose="02020603050405020304" pitchFamily="18" charset="0"/>
              </a:rPr>
              <a:t>呈线性增长</a:t>
            </a:r>
            <a:endParaRPr lang="en-US" altLang="zh-CN" sz="1600" dirty="0">
              <a:solidFill>
                <a:schemeClr val="tx2"/>
              </a:solidFill>
              <a:latin typeface="Times New Roman" panose="02020603050405020304" pitchFamily="18" charset="0"/>
            </a:endParaRPr>
          </a:p>
          <a:p>
            <a:pPr marL="342900" indent="-342900">
              <a:lnSpc>
                <a:spcPct val="150000"/>
              </a:lnSpc>
              <a:buFont typeface="+mj-lt"/>
              <a:buAutoNum type="arabicPeriod"/>
              <a:defRPr/>
            </a:pPr>
            <a:r>
              <a:rPr lang="zh-CN" altLang="en-US" dirty="0">
                <a:solidFill>
                  <a:srgbClr val="FF0000"/>
                </a:solidFill>
                <a:latin typeface="Times New Roman" panose="02020603050405020304" pitchFamily="18" charset="0"/>
              </a:rPr>
              <a:t>出现超时</a:t>
            </a:r>
            <a:endParaRPr lang="en-US" altLang="zh-CN" dirty="0">
              <a:solidFill>
                <a:srgbClr val="FF0000"/>
              </a:solidFill>
              <a:latin typeface="Times New Roman" panose="02020603050405020304" pitchFamily="18" charset="0"/>
            </a:endParaRPr>
          </a:p>
          <a:p>
            <a:pPr marL="800100" lvl="1" indent="-342900">
              <a:lnSpc>
                <a:spcPct val="150000"/>
              </a:lnSpc>
              <a:buFont typeface="Arial" panose="020B0604020202020204" pitchFamily="34" charset="0"/>
              <a:buChar char="•"/>
              <a:defRPr/>
            </a:pPr>
            <a:r>
              <a:rPr lang="en-US" altLang="zh-CN" sz="1600" dirty="0">
                <a:solidFill>
                  <a:srgbClr val="FF0000"/>
                </a:solidFill>
                <a:latin typeface="Times New Roman" panose="02020603050405020304" pitchFamily="18" charset="0"/>
              </a:rPr>
              <a:t>CWND =1 </a:t>
            </a:r>
          </a:p>
          <a:p>
            <a:pPr marL="800100" lvl="1" indent="-342900">
              <a:lnSpc>
                <a:spcPct val="150000"/>
              </a:lnSpc>
              <a:buFont typeface="Arial" panose="020B0604020202020204" pitchFamily="34" charset="0"/>
              <a:buChar char="•"/>
              <a:defRPr/>
            </a:pPr>
            <a:r>
              <a:rPr lang="en-US" altLang="zh-CN" sz="1600" dirty="0">
                <a:solidFill>
                  <a:srgbClr val="FF0000"/>
                </a:solidFill>
                <a:latin typeface="Times New Roman" panose="02020603050405020304" pitchFamily="18" charset="0"/>
              </a:rPr>
              <a:t>SST= CWND</a:t>
            </a:r>
            <a:r>
              <a:rPr lang="zh-CN" altLang="en-US" sz="1600" dirty="0">
                <a:solidFill>
                  <a:srgbClr val="FF0000"/>
                </a:solidFill>
                <a:latin typeface="Times New Roman" panose="02020603050405020304" pitchFamily="18" charset="0"/>
              </a:rPr>
              <a:t>（超时）</a:t>
            </a:r>
            <a:r>
              <a:rPr lang="en-US" altLang="zh-CN" sz="1600" dirty="0">
                <a:solidFill>
                  <a:srgbClr val="FF0000"/>
                </a:solidFill>
                <a:latin typeface="Times New Roman" panose="02020603050405020304" pitchFamily="18" charset="0"/>
              </a:rPr>
              <a:t>/2 = 12</a:t>
            </a:r>
            <a:endParaRPr lang="en-US" altLang="zh-CN" dirty="0">
              <a:solidFill>
                <a:srgbClr val="FF0000"/>
              </a:solidFill>
              <a:latin typeface="Times New Roman" panose="02020603050405020304" pitchFamily="18" charset="0"/>
            </a:endParaRPr>
          </a:p>
          <a:p>
            <a:pPr>
              <a:lnSpc>
                <a:spcPct val="150000"/>
              </a:lnSpc>
              <a:buFont typeface="Wingdings" panose="05000000000000000000" pitchFamily="2" charset="2"/>
              <a:buChar char="Ø"/>
              <a:defRPr/>
            </a:pPr>
            <a:endParaRPr lang="zh-CN" altLang="ja-JP" dirty="0">
              <a:solidFill>
                <a:schemeClr val="tx2"/>
              </a:solidFill>
              <a:latin typeface="Times New Roman" panose="02020603050405020304" pitchFamily="18" charset="0"/>
            </a:endParaRPr>
          </a:p>
        </p:txBody>
      </p:sp>
      <p:cxnSp>
        <p:nvCxnSpPr>
          <p:cNvPr id="56343" name="Straight Arrow Connector 3">
            <a:extLst>
              <a:ext uri="{FF2B5EF4-FFF2-40B4-BE49-F238E27FC236}">
                <a16:creationId xmlns:a16="http://schemas.microsoft.com/office/drawing/2014/main" id="{D1ECE263-10E5-715B-80F2-8AB652110926}"/>
              </a:ext>
            </a:extLst>
          </p:cNvPr>
          <p:cNvCxnSpPr>
            <a:cxnSpLocks noChangeShapeType="1"/>
          </p:cNvCxnSpPr>
          <p:nvPr/>
        </p:nvCxnSpPr>
        <p:spPr bwMode="auto">
          <a:xfrm>
            <a:off x="7451725" y="2730500"/>
            <a:ext cx="1216025" cy="962025"/>
          </a:xfrm>
          <a:prstGeom prst="bentConnector3">
            <a:avLst>
              <a:gd name="adj1" fmla="val 126236"/>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Rectangle 1">
            <a:extLst>
              <a:ext uri="{FF2B5EF4-FFF2-40B4-BE49-F238E27FC236}">
                <a16:creationId xmlns:a16="http://schemas.microsoft.com/office/drawing/2014/main" id="{B085F288-CC3B-C57D-110C-2F58A07ACDFE}"/>
              </a:ext>
            </a:extLst>
          </p:cNvPr>
          <p:cNvSpPr>
            <a:spLocks noChangeArrowheads="1"/>
          </p:cNvSpPr>
          <p:nvPr/>
        </p:nvSpPr>
        <p:spPr bwMode="auto">
          <a:xfrm>
            <a:off x="6707188" y="2903538"/>
            <a:ext cx="2205037" cy="461962"/>
          </a:xfrm>
          <a:prstGeom prst="rect">
            <a:avLst/>
          </a:prstGeom>
          <a:noFill/>
          <a:ln>
            <a:noFill/>
          </a:ln>
        </p:spPr>
        <p:txBody>
          <a:bodyPr wrap="none">
            <a:spAutoFit/>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defRPr/>
            </a:pPr>
            <a:r>
              <a:rPr lang="en-US" altLang="zh-CN" sz="1200" dirty="0">
                <a:solidFill>
                  <a:srgbClr val="FF0000"/>
                </a:solidFill>
              </a:rPr>
              <a:t>2. SST</a:t>
            </a:r>
            <a:r>
              <a:rPr lang="zh-CN" altLang="en-US" sz="1200" dirty="0">
                <a:solidFill>
                  <a:srgbClr val="FF0000"/>
                </a:solidFill>
              </a:rPr>
              <a:t> </a:t>
            </a:r>
            <a:r>
              <a:rPr lang="en-US" altLang="zh-CN" sz="1200" dirty="0">
                <a:solidFill>
                  <a:srgbClr val="FF0000"/>
                </a:solidFill>
              </a:rPr>
              <a:t>=</a:t>
            </a:r>
            <a:r>
              <a:rPr lang="zh-CN" altLang="en-US" sz="1200" dirty="0">
                <a:solidFill>
                  <a:srgbClr val="FF0000"/>
                </a:solidFill>
              </a:rPr>
              <a:t> </a:t>
            </a:r>
            <a:r>
              <a:rPr lang="en-US" altLang="zh-CN" sz="1200" dirty="0">
                <a:solidFill>
                  <a:srgbClr val="FF0000"/>
                </a:solidFill>
              </a:rPr>
              <a:t>CWND</a:t>
            </a:r>
            <a:r>
              <a:rPr lang="zh-CN" altLang="en-US" sz="1200" dirty="0">
                <a:solidFill>
                  <a:srgbClr val="FF0000"/>
                </a:solidFill>
              </a:rPr>
              <a:t>（拥塞时）</a:t>
            </a:r>
            <a:r>
              <a:rPr lang="en-US" altLang="zh-CN" sz="1200" dirty="0">
                <a:solidFill>
                  <a:srgbClr val="FF0000"/>
                </a:solidFill>
              </a:rPr>
              <a:t>/2</a:t>
            </a:r>
            <a:endParaRPr lang="en-US" altLang="ja-JP" sz="1200" dirty="0">
              <a:solidFill>
                <a:srgbClr val="FF0000"/>
              </a:solidFill>
            </a:endParaRPr>
          </a:p>
          <a:p>
            <a:pPr eaLnBrk="1" hangingPunct="1">
              <a:defRPr/>
            </a:pPr>
            <a:endParaRPr lang="en-US" altLang="en-US" sz="1200" dirty="0">
              <a:solidFill>
                <a:srgbClr val="FF0000"/>
              </a:solidFill>
            </a:endParaRPr>
          </a:p>
        </p:txBody>
      </p:sp>
      <p:sp>
        <p:nvSpPr>
          <p:cNvPr id="56345" name="Oval 5">
            <a:extLst>
              <a:ext uri="{FF2B5EF4-FFF2-40B4-BE49-F238E27FC236}">
                <a16:creationId xmlns:a16="http://schemas.microsoft.com/office/drawing/2014/main" id="{5E9E9DA5-E187-DC45-3ACD-7D6D60D344C8}"/>
              </a:ext>
            </a:extLst>
          </p:cNvPr>
          <p:cNvSpPr>
            <a:spLocks noChangeArrowheads="1"/>
          </p:cNvSpPr>
          <p:nvPr/>
        </p:nvSpPr>
        <p:spPr bwMode="auto">
          <a:xfrm>
            <a:off x="6661150" y="3887788"/>
            <a:ext cx="1439863" cy="404812"/>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en-US" sz="2400"/>
          </a:p>
        </p:txBody>
      </p:sp>
      <p:sp>
        <p:nvSpPr>
          <p:cNvPr id="56346" name="Oval 5">
            <a:extLst>
              <a:ext uri="{FF2B5EF4-FFF2-40B4-BE49-F238E27FC236}">
                <a16:creationId xmlns:a16="http://schemas.microsoft.com/office/drawing/2014/main" id="{A0D2A686-12EB-E9E2-68B6-8E597A6207F4}"/>
              </a:ext>
            </a:extLst>
          </p:cNvPr>
          <p:cNvSpPr>
            <a:spLocks noChangeArrowheads="1"/>
          </p:cNvSpPr>
          <p:nvPr/>
        </p:nvSpPr>
        <p:spPr bwMode="auto">
          <a:xfrm>
            <a:off x="6588125" y="5661025"/>
            <a:ext cx="504825" cy="404813"/>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en-US" sz="2400"/>
          </a:p>
        </p:txBody>
      </p:sp>
      <p:cxnSp>
        <p:nvCxnSpPr>
          <p:cNvPr id="56347" name="Straight Arrow Connector 3">
            <a:extLst>
              <a:ext uri="{FF2B5EF4-FFF2-40B4-BE49-F238E27FC236}">
                <a16:creationId xmlns:a16="http://schemas.microsoft.com/office/drawing/2014/main" id="{B207EAC8-C936-DB33-4B35-3CFF8382EBFB}"/>
              </a:ext>
            </a:extLst>
          </p:cNvPr>
          <p:cNvCxnSpPr>
            <a:cxnSpLocks noChangeShapeType="1"/>
            <a:stCxn id="56341" idx="7"/>
            <a:endCxn id="56346" idx="6"/>
          </p:cNvCxnSpPr>
          <p:nvPr/>
        </p:nvCxnSpPr>
        <p:spPr bwMode="auto">
          <a:xfrm rot="-5400000" flipH="1" flipV="1">
            <a:off x="5649119" y="4134644"/>
            <a:ext cx="3173412" cy="285750"/>
          </a:xfrm>
          <a:prstGeom prst="bentConnector4">
            <a:avLst>
              <a:gd name="adj1" fmla="val -12755"/>
              <a:gd name="adj2" fmla="val -598051"/>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348" name="矩形 8">
            <a:extLst>
              <a:ext uri="{FF2B5EF4-FFF2-40B4-BE49-F238E27FC236}">
                <a16:creationId xmlns:a16="http://schemas.microsoft.com/office/drawing/2014/main" id="{3EA1C981-397D-4EF7-3279-796514EB4FFB}"/>
              </a:ext>
            </a:extLst>
          </p:cNvPr>
          <p:cNvSpPr>
            <a:spLocks noChangeArrowheads="1"/>
          </p:cNvSpPr>
          <p:nvPr/>
        </p:nvSpPr>
        <p:spPr bwMode="auto">
          <a:xfrm>
            <a:off x="7283450" y="5494338"/>
            <a:ext cx="105251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AutoNum type="arabicPeriod"/>
            </a:pPr>
            <a:r>
              <a:rPr lang="en-US" altLang="zh-CN" sz="1200">
                <a:solidFill>
                  <a:srgbClr val="FF0000"/>
                </a:solidFill>
              </a:rPr>
              <a:t>CWND</a:t>
            </a:r>
            <a:r>
              <a:rPr lang="zh-CN" altLang="en-US" sz="1200">
                <a:solidFill>
                  <a:srgbClr val="FF0000"/>
                </a:solidFill>
              </a:rPr>
              <a:t> </a:t>
            </a:r>
            <a:r>
              <a:rPr lang="en-US" altLang="zh-CN" sz="1200">
                <a:solidFill>
                  <a:srgbClr val="FF0000"/>
                </a:solidFill>
              </a:rPr>
              <a:t>=</a:t>
            </a:r>
            <a:r>
              <a:rPr lang="zh-CN" altLang="en-US" sz="1200">
                <a:solidFill>
                  <a:srgbClr val="FF0000"/>
                </a:solidFill>
              </a:rPr>
              <a:t> </a:t>
            </a:r>
            <a:r>
              <a:rPr lang="en-US" altLang="zh-CN" sz="1200">
                <a:solidFill>
                  <a:srgbClr val="FF0000"/>
                </a:solidFill>
              </a:rPr>
              <a:t>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1">
            <a:extLst>
              <a:ext uri="{FF2B5EF4-FFF2-40B4-BE49-F238E27FC236}">
                <a16:creationId xmlns:a16="http://schemas.microsoft.com/office/drawing/2014/main" id="{C876EEE3-5625-0096-F45F-2069A000F4F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513" y="1916113"/>
            <a:ext cx="9180513"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a:extLst>
              <a:ext uri="{FF2B5EF4-FFF2-40B4-BE49-F238E27FC236}">
                <a16:creationId xmlns:a16="http://schemas.microsoft.com/office/drawing/2014/main" id="{7BD93ABB-A933-12E1-5683-0AAFDCC01477}"/>
              </a:ext>
            </a:extLst>
          </p:cNvPr>
          <p:cNvSpPr txBox="1">
            <a:spLocks noChangeArrowheads="1"/>
          </p:cNvSpPr>
          <p:nvPr/>
        </p:nvSpPr>
        <p:spPr bwMode="auto">
          <a:xfrm>
            <a:off x="4284663" y="3821113"/>
            <a:ext cx="1420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a:solidFill>
                  <a:srgbClr val="6697C5"/>
                </a:solidFill>
              </a:rPr>
              <a:t>端口号</a:t>
            </a:r>
          </a:p>
        </p:txBody>
      </p:sp>
      <p:sp>
        <p:nvSpPr>
          <p:cNvPr id="8196" name="文本框 3">
            <a:extLst>
              <a:ext uri="{FF2B5EF4-FFF2-40B4-BE49-F238E27FC236}">
                <a16:creationId xmlns:a16="http://schemas.microsoft.com/office/drawing/2014/main" id="{98E84AE2-D690-EC48-1C6A-388F685527AA}"/>
              </a:ext>
            </a:extLst>
          </p:cNvPr>
          <p:cNvSpPr txBox="1">
            <a:spLocks noChangeArrowheads="1"/>
          </p:cNvSpPr>
          <p:nvPr/>
        </p:nvSpPr>
        <p:spPr bwMode="auto">
          <a:xfrm>
            <a:off x="4284663" y="4365625"/>
            <a:ext cx="1420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solidFill>
                  <a:srgbClr val="6697C5"/>
                </a:solidFill>
              </a:rPr>
              <a:t>IP</a:t>
            </a:r>
            <a:r>
              <a:rPr lang="zh-CN" altLang="en-US">
                <a:solidFill>
                  <a:srgbClr val="6697C5"/>
                </a:solidFill>
              </a:rPr>
              <a:t>地址</a:t>
            </a:r>
          </a:p>
        </p:txBody>
      </p:sp>
      <p:sp>
        <p:nvSpPr>
          <p:cNvPr id="8197" name="文本框 4">
            <a:extLst>
              <a:ext uri="{FF2B5EF4-FFF2-40B4-BE49-F238E27FC236}">
                <a16:creationId xmlns:a16="http://schemas.microsoft.com/office/drawing/2014/main" id="{CF30A835-02A0-4BEE-7844-DD48690C22CE}"/>
              </a:ext>
            </a:extLst>
          </p:cNvPr>
          <p:cNvSpPr txBox="1">
            <a:spLocks noChangeArrowheads="1"/>
          </p:cNvSpPr>
          <p:nvPr/>
        </p:nvSpPr>
        <p:spPr bwMode="auto">
          <a:xfrm>
            <a:off x="4356100" y="4859338"/>
            <a:ext cx="1420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solidFill>
                  <a:srgbClr val="6697C5"/>
                </a:solidFill>
              </a:rPr>
              <a:t>MAC</a:t>
            </a:r>
            <a:r>
              <a:rPr lang="zh-CN" altLang="en-US">
                <a:solidFill>
                  <a:srgbClr val="6697C5"/>
                </a:solidFill>
              </a:rPr>
              <a:t>地址</a:t>
            </a:r>
          </a:p>
        </p:txBody>
      </p:sp>
      <p:sp>
        <p:nvSpPr>
          <p:cNvPr id="6" name="内容占位符 4">
            <a:extLst>
              <a:ext uri="{FF2B5EF4-FFF2-40B4-BE49-F238E27FC236}">
                <a16:creationId xmlns:a16="http://schemas.microsoft.com/office/drawing/2014/main" id="{5845782C-3524-4094-B83E-0C87553735F8}"/>
              </a:ext>
            </a:extLst>
          </p:cNvPr>
          <p:cNvSpPr txBox="1">
            <a:spLocks/>
          </p:cNvSpPr>
          <p:nvPr/>
        </p:nvSpPr>
        <p:spPr bwMode="auto">
          <a:xfrm>
            <a:off x="354013" y="1268413"/>
            <a:ext cx="8435975" cy="534987"/>
          </a:xfrm>
          <a:prstGeom prst="rect">
            <a:avLst/>
          </a:prstGeom>
          <a:noFill/>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charset="0"/>
                <a:ea typeface="MS PGothic" panose="020B0600070205080204" pitchFamily="34" charset="-128"/>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charset="0"/>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Arial" charset="0"/>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Arial" charset="0"/>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eaLnBrk="1" hangingPunct="1">
              <a:lnSpc>
                <a:spcPct val="150000"/>
              </a:lnSpc>
              <a:buFont typeface="Wingdings 2" panose="05020102010507070707" pitchFamily="18" charset="2"/>
              <a:buNone/>
              <a:defRPr/>
            </a:pPr>
            <a:r>
              <a:rPr lang="en-US" altLang="zh-CN" sz="2400" kern="0" dirty="0">
                <a:solidFill>
                  <a:srgbClr val="215978"/>
                </a:solidFill>
                <a:latin typeface="Times New Roman" panose="02020603050405020304" pitchFamily="18" charset="0"/>
                <a:ea typeface="宋体" panose="02010600030101010101" pitchFamily="2" charset="-122"/>
                <a:cs typeface="Times New Roman" panose="02020603050405020304" pitchFamily="18" charset="0"/>
              </a:rPr>
              <a:t>1.1 </a:t>
            </a:r>
            <a:r>
              <a:rPr lang="zh-CN" altLang="en-US" sz="2400" kern="0" dirty="0">
                <a:solidFill>
                  <a:srgbClr val="215978"/>
                </a:solidFill>
                <a:latin typeface="Times New Roman" panose="02020603050405020304" pitchFamily="18" charset="0"/>
                <a:ea typeface="宋体" panose="02010600030101010101" pitchFamily="2" charset="-122"/>
                <a:cs typeface="Times New Roman" panose="02020603050405020304" pitchFamily="18" charset="0"/>
              </a:rPr>
              <a:t>参考模型</a:t>
            </a:r>
            <a:endParaRPr lang="en-US" altLang="zh-CN" sz="2400" kern="0" dirty="0">
              <a:solidFill>
                <a:srgbClr val="215978"/>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0" name="Object 3">
            <a:extLst>
              <a:ext uri="{FF2B5EF4-FFF2-40B4-BE49-F238E27FC236}">
                <a16:creationId xmlns:a16="http://schemas.microsoft.com/office/drawing/2014/main" id="{78E6DD2A-5246-2543-802D-C6FF2A518650}"/>
              </a:ext>
            </a:extLst>
          </p:cNvPr>
          <p:cNvGraphicFramePr>
            <a:graphicFrameLocks noChangeAspect="1"/>
          </p:cNvGraphicFramePr>
          <p:nvPr/>
        </p:nvGraphicFramePr>
        <p:xfrm>
          <a:off x="4641850" y="1825625"/>
          <a:ext cx="4321175" cy="5203825"/>
        </p:xfrm>
        <a:graphic>
          <a:graphicData uri="http://schemas.openxmlformats.org/presentationml/2006/ole">
            <mc:AlternateContent xmlns:mc="http://schemas.openxmlformats.org/markup-compatibility/2006">
              <mc:Choice xmlns:v="urn:schemas-microsoft-com:vml" Requires="v">
                <p:oleObj name="Visio" r:id="rId3" imgW="3606800" imgH="4356100" progId="Visio.Drawing.11">
                  <p:embed/>
                </p:oleObj>
              </mc:Choice>
              <mc:Fallback>
                <p:oleObj name="Visio" r:id="rId3" imgW="3606800" imgH="4356100" progId="Visio.Drawing.11">
                  <p:embed/>
                  <p:pic>
                    <p:nvPicPr>
                      <p:cNvPr id="58370" name="Object 3">
                        <a:extLst>
                          <a:ext uri="{FF2B5EF4-FFF2-40B4-BE49-F238E27FC236}">
                            <a16:creationId xmlns:a16="http://schemas.microsoft.com/office/drawing/2014/main" id="{78E6DD2A-5246-2543-802D-C6FF2A518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1850" y="1825625"/>
                        <a:ext cx="4321175"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71" name="Object 3">
            <a:extLst>
              <a:ext uri="{FF2B5EF4-FFF2-40B4-BE49-F238E27FC236}">
                <a16:creationId xmlns:a16="http://schemas.microsoft.com/office/drawing/2014/main" id="{83047E3E-0544-0C24-B193-E087C750098F}"/>
              </a:ext>
            </a:extLst>
          </p:cNvPr>
          <p:cNvGraphicFramePr>
            <a:graphicFrameLocks noChangeAspect="1"/>
          </p:cNvGraphicFramePr>
          <p:nvPr/>
        </p:nvGraphicFramePr>
        <p:xfrm>
          <a:off x="4643438" y="1825625"/>
          <a:ext cx="4321175" cy="5203825"/>
        </p:xfrm>
        <a:graphic>
          <a:graphicData uri="http://schemas.openxmlformats.org/presentationml/2006/ole">
            <mc:AlternateContent xmlns:mc="http://schemas.openxmlformats.org/markup-compatibility/2006">
              <mc:Choice xmlns:v="urn:schemas-microsoft-com:vml" Requires="v">
                <p:oleObj name="Visio" r:id="rId5" imgW="3606800" imgH="4356100" progId="Visio.Drawing.11">
                  <p:embed/>
                </p:oleObj>
              </mc:Choice>
              <mc:Fallback>
                <p:oleObj name="Visio" r:id="rId5" imgW="3606800" imgH="4356100" progId="Visio.Drawing.11">
                  <p:embed/>
                  <p:pic>
                    <p:nvPicPr>
                      <p:cNvPr id="58371" name="Object 3">
                        <a:extLst>
                          <a:ext uri="{FF2B5EF4-FFF2-40B4-BE49-F238E27FC236}">
                            <a16:creationId xmlns:a16="http://schemas.microsoft.com/office/drawing/2014/main" id="{83047E3E-0544-0C24-B193-E087C7500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1825625"/>
                        <a:ext cx="4321175"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72" name="Rectangle 2">
            <a:extLst>
              <a:ext uri="{FF2B5EF4-FFF2-40B4-BE49-F238E27FC236}">
                <a16:creationId xmlns:a16="http://schemas.microsoft.com/office/drawing/2014/main" id="{61731FE9-F1B0-F042-3275-1F787781075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73" name="Rectangle 4">
            <a:extLst>
              <a:ext uri="{FF2B5EF4-FFF2-40B4-BE49-F238E27FC236}">
                <a16:creationId xmlns:a16="http://schemas.microsoft.com/office/drawing/2014/main" id="{81B7C4F4-650F-4C4A-E726-958EC67DE0D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74" name="Rectangle 4">
            <a:extLst>
              <a:ext uri="{FF2B5EF4-FFF2-40B4-BE49-F238E27FC236}">
                <a16:creationId xmlns:a16="http://schemas.microsoft.com/office/drawing/2014/main" id="{73F1C184-070C-0B2E-B455-CE9DCA6AF62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75" name="Rectangle 4">
            <a:extLst>
              <a:ext uri="{FF2B5EF4-FFF2-40B4-BE49-F238E27FC236}">
                <a16:creationId xmlns:a16="http://schemas.microsoft.com/office/drawing/2014/main" id="{0693EBDF-C408-9F70-EC3D-F3C5DCB680A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76" name="Rectangle 4">
            <a:extLst>
              <a:ext uri="{FF2B5EF4-FFF2-40B4-BE49-F238E27FC236}">
                <a16:creationId xmlns:a16="http://schemas.microsoft.com/office/drawing/2014/main" id="{A85BF933-B88D-AF33-6B57-15A0710FA7B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77" name="Rectangle 4">
            <a:extLst>
              <a:ext uri="{FF2B5EF4-FFF2-40B4-BE49-F238E27FC236}">
                <a16:creationId xmlns:a16="http://schemas.microsoft.com/office/drawing/2014/main" id="{0D7B764D-C1C3-6BB5-3A5C-636EB75FAE8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78" name="Rectangle 2">
            <a:extLst>
              <a:ext uri="{FF2B5EF4-FFF2-40B4-BE49-F238E27FC236}">
                <a16:creationId xmlns:a16="http://schemas.microsoft.com/office/drawing/2014/main" id="{4DC20CBD-93C8-2D84-51DA-B1BA8912B9F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79" name="Rectangle 4">
            <a:extLst>
              <a:ext uri="{FF2B5EF4-FFF2-40B4-BE49-F238E27FC236}">
                <a16:creationId xmlns:a16="http://schemas.microsoft.com/office/drawing/2014/main" id="{F1F78614-3C89-A024-B3A3-BE955BE99F5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80" name="Rectangle 4">
            <a:extLst>
              <a:ext uri="{FF2B5EF4-FFF2-40B4-BE49-F238E27FC236}">
                <a16:creationId xmlns:a16="http://schemas.microsoft.com/office/drawing/2014/main" id="{6BF95296-9D38-F99D-2DBE-EB5DB5FF298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81" name="Rectangle 2">
            <a:extLst>
              <a:ext uri="{FF2B5EF4-FFF2-40B4-BE49-F238E27FC236}">
                <a16:creationId xmlns:a16="http://schemas.microsoft.com/office/drawing/2014/main" id="{786D6557-7AD5-DDFF-6609-76D995907EA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82" name="Rectangle 4">
            <a:extLst>
              <a:ext uri="{FF2B5EF4-FFF2-40B4-BE49-F238E27FC236}">
                <a16:creationId xmlns:a16="http://schemas.microsoft.com/office/drawing/2014/main" id="{32D28889-3E3B-B9E6-4B06-D5961E2E643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83" name="Rectangle 4">
            <a:extLst>
              <a:ext uri="{FF2B5EF4-FFF2-40B4-BE49-F238E27FC236}">
                <a16:creationId xmlns:a16="http://schemas.microsoft.com/office/drawing/2014/main" id="{55D20D03-098B-EF2C-7B0D-A41C2BFAE9D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84" name="Rectangle 6">
            <a:extLst>
              <a:ext uri="{FF2B5EF4-FFF2-40B4-BE49-F238E27FC236}">
                <a16:creationId xmlns:a16="http://schemas.microsoft.com/office/drawing/2014/main" id="{C5488B81-6C63-ABD6-A8DF-2A3BDA63BDE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85" name="Rectangle 5">
            <a:extLst>
              <a:ext uri="{FF2B5EF4-FFF2-40B4-BE49-F238E27FC236}">
                <a16:creationId xmlns:a16="http://schemas.microsoft.com/office/drawing/2014/main" id="{C52823E5-A517-B206-D5E9-8C2896B8CEF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86" name="Rectangle 7">
            <a:extLst>
              <a:ext uri="{FF2B5EF4-FFF2-40B4-BE49-F238E27FC236}">
                <a16:creationId xmlns:a16="http://schemas.microsoft.com/office/drawing/2014/main" id="{40029725-CD63-5503-9CD8-E75325633DB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87" name="Rectangle 5">
            <a:extLst>
              <a:ext uri="{FF2B5EF4-FFF2-40B4-BE49-F238E27FC236}">
                <a16:creationId xmlns:a16="http://schemas.microsoft.com/office/drawing/2014/main" id="{33C048CC-99D2-570F-DB3E-4A8C560E9B7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388" name="Rectangle 4">
            <a:extLst>
              <a:ext uri="{FF2B5EF4-FFF2-40B4-BE49-F238E27FC236}">
                <a16:creationId xmlns:a16="http://schemas.microsoft.com/office/drawing/2014/main" id="{EF8329AA-3946-5A3E-07C1-AF61BFC851F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 name="矩形 1">
            <a:extLst>
              <a:ext uri="{FF2B5EF4-FFF2-40B4-BE49-F238E27FC236}">
                <a16:creationId xmlns:a16="http://schemas.microsoft.com/office/drawing/2014/main" id="{F3F8D21D-E8DB-EF42-9F02-1918F91C8FDF}"/>
              </a:ext>
            </a:extLst>
          </p:cNvPr>
          <p:cNvSpPr/>
          <p:nvPr/>
        </p:nvSpPr>
        <p:spPr>
          <a:xfrm>
            <a:off x="611188" y="2276475"/>
            <a:ext cx="3635375" cy="4108450"/>
          </a:xfrm>
          <a:prstGeom prst="rect">
            <a:avLst/>
          </a:prstGeom>
        </p:spPr>
        <p:txBody>
          <a:bodyPr wrap="none">
            <a:spAutoFit/>
          </a:bodyPr>
          <a:lstStyle/>
          <a:p>
            <a:pPr marL="342900" indent="-342900">
              <a:lnSpc>
                <a:spcPct val="150000"/>
              </a:lnSpc>
              <a:buFont typeface="+mj-lt"/>
              <a:buAutoNum type="arabicPeriod"/>
              <a:defRPr/>
            </a:pPr>
            <a:r>
              <a:rPr lang="zh-CN" altLang="en-US" dirty="0">
                <a:solidFill>
                  <a:schemeClr val="tx2"/>
                </a:solidFill>
                <a:latin typeface="Times New Roman" panose="02020603050405020304" pitchFamily="18" charset="0"/>
              </a:rPr>
              <a:t>重新开始慢开始算法 </a:t>
            </a:r>
            <a:r>
              <a:rPr lang="en-US" altLang="zh-CN" dirty="0">
                <a:solidFill>
                  <a:schemeClr val="tx2"/>
                </a:solidFill>
                <a:latin typeface="Times New Roman" panose="02020603050405020304" pitchFamily="18" charset="0"/>
              </a:rPr>
              <a:t>Slow Start</a:t>
            </a:r>
          </a:p>
          <a:p>
            <a:pPr marL="800100" lvl="1" indent="-342900">
              <a:lnSpc>
                <a:spcPct val="150000"/>
              </a:lnSpc>
              <a:buFont typeface="Arial" panose="020B0604020202020204" pitchFamily="34" charset="0"/>
              <a:buChar char="•"/>
              <a:defRPr/>
            </a:pPr>
            <a:r>
              <a:rPr lang="en-US" altLang="zh-CN" sz="1600" dirty="0">
                <a:solidFill>
                  <a:schemeClr val="tx2"/>
                </a:solidFill>
                <a:latin typeface="Times New Roman" panose="02020603050405020304" pitchFamily="18" charset="0"/>
              </a:rPr>
              <a:t>CWND </a:t>
            </a:r>
            <a:r>
              <a:rPr lang="zh-CN" altLang="en-US" sz="1600" dirty="0">
                <a:solidFill>
                  <a:schemeClr val="tx2"/>
                </a:solidFill>
                <a:latin typeface="Times New Roman" panose="02020603050405020304" pitchFamily="18" charset="0"/>
              </a:rPr>
              <a:t>呈</a:t>
            </a:r>
            <a:r>
              <a:rPr lang="en-US" altLang="zh-CN" sz="1600" i="1" dirty="0">
                <a:solidFill>
                  <a:schemeClr val="tx2"/>
                </a:solidFill>
                <a:latin typeface="Times New Roman" panose="02020603050405020304" pitchFamily="18" charset="0"/>
                <a:cs typeface="Times New Roman" panose="02020603050405020304" pitchFamily="18" charset="0"/>
              </a:rPr>
              <a:t>2</a:t>
            </a:r>
            <a:r>
              <a:rPr lang="en-US" altLang="zh-CN" sz="1600" i="1" baseline="30000" dirty="0">
                <a:solidFill>
                  <a:schemeClr val="tx2"/>
                </a:solidFill>
                <a:latin typeface="Times New Roman" panose="02020603050405020304" pitchFamily="18" charset="0"/>
                <a:cs typeface="Times New Roman" panose="02020603050405020304" pitchFamily="18" charset="0"/>
              </a:rPr>
              <a:t>n </a:t>
            </a:r>
            <a:r>
              <a:rPr lang="zh-CN" altLang="en-US" sz="1600" dirty="0">
                <a:solidFill>
                  <a:schemeClr val="tx2"/>
                </a:solidFill>
                <a:latin typeface="Times New Roman" panose="02020603050405020304" pitchFamily="18" charset="0"/>
                <a:cs typeface="Times New Roman" panose="02020603050405020304" pitchFamily="18" charset="0"/>
              </a:rPr>
              <a:t>增长</a:t>
            </a:r>
            <a:endParaRPr lang="en-US" altLang="zh-CN" sz="1600" dirty="0">
              <a:solidFill>
                <a:schemeClr val="tx2"/>
              </a:solidFill>
              <a:latin typeface="Times New Roman" panose="02020603050405020304" pitchFamily="18" charset="0"/>
            </a:endParaRPr>
          </a:p>
          <a:p>
            <a:pPr marL="342900" indent="-342900">
              <a:lnSpc>
                <a:spcPct val="150000"/>
              </a:lnSpc>
              <a:buFont typeface="+mj-lt"/>
              <a:buAutoNum type="arabicPeriod"/>
              <a:defRPr/>
            </a:pPr>
            <a:r>
              <a:rPr lang="en-US" altLang="zh-CN" dirty="0">
                <a:solidFill>
                  <a:schemeClr val="tx2"/>
                </a:solidFill>
                <a:latin typeface="Times New Roman" panose="02020603050405020304" pitchFamily="18" charset="0"/>
              </a:rPr>
              <a:t>CWND = SST</a:t>
            </a:r>
            <a:r>
              <a:rPr lang="en-US" altLang="zh-CN" baseline="-25000" dirty="0">
                <a:solidFill>
                  <a:schemeClr val="tx2"/>
                </a:solidFill>
                <a:latin typeface="Times New Roman" panose="02020603050405020304" pitchFamily="18" charset="0"/>
              </a:rPr>
              <a:t>1</a:t>
            </a:r>
            <a:r>
              <a:rPr lang="zh-CN" altLang="en-US" dirty="0">
                <a:solidFill>
                  <a:schemeClr val="tx2"/>
                </a:solidFill>
                <a:latin typeface="Times New Roman" panose="02020603050405020304" pitchFamily="18" charset="0"/>
              </a:rPr>
              <a:t>，</a:t>
            </a:r>
            <a:r>
              <a:rPr lang="zh-CN" altLang="en-US" dirty="0">
                <a:solidFill>
                  <a:srgbClr val="000000"/>
                </a:solidFill>
                <a:latin typeface="Times New Roman" panose="02020603050405020304" pitchFamily="18" charset="0"/>
              </a:rPr>
              <a:t>进入拥塞避免</a:t>
            </a:r>
            <a:endParaRPr lang="en-US" altLang="zh-CN" sz="1600" dirty="0">
              <a:solidFill>
                <a:srgbClr val="000000"/>
              </a:solidFill>
              <a:latin typeface="Times New Roman" panose="02020603050405020304" pitchFamily="18" charset="0"/>
            </a:endParaRPr>
          </a:p>
          <a:p>
            <a:pPr marL="800100" lvl="1" indent="-342900">
              <a:lnSpc>
                <a:spcPct val="150000"/>
              </a:lnSpc>
              <a:buFont typeface="Arial" panose="020B0604020202020204" pitchFamily="34" charset="0"/>
              <a:buChar char="•"/>
              <a:defRPr/>
            </a:pPr>
            <a:r>
              <a:rPr lang="en-US" altLang="zh-CN" sz="1600" dirty="0">
                <a:solidFill>
                  <a:schemeClr val="tx2"/>
                </a:solidFill>
                <a:latin typeface="Times New Roman" panose="02020603050405020304" pitchFamily="18" charset="0"/>
              </a:rPr>
              <a:t>CWND</a:t>
            </a:r>
            <a:r>
              <a:rPr lang="zh-CN" altLang="en-US" sz="1600" dirty="0">
                <a:solidFill>
                  <a:schemeClr val="tx2"/>
                </a:solidFill>
                <a:latin typeface="Times New Roman" panose="02020603050405020304" pitchFamily="18" charset="0"/>
              </a:rPr>
              <a:t>呈线性增长</a:t>
            </a:r>
            <a:endParaRPr lang="en-US" altLang="zh-CN" sz="1600" dirty="0">
              <a:solidFill>
                <a:schemeClr val="tx2"/>
              </a:solidFill>
              <a:latin typeface="Times New Roman" panose="02020603050405020304" pitchFamily="18" charset="0"/>
            </a:endParaRPr>
          </a:p>
          <a:p>
            <a:pPr marL="342900" indent="-342900">
              <a:lnSpc>
                <a:spcPct val="150000"/>
              </a:lnSpc>
              <a:buFont typeface="+mj-lt"/>
              <a:buAutoNum type="arabicPeriod"/>
              <a:defRPr/>
            </a:pPr>
            <a:endParaRPr lang="en-US" altLang="zh-CN" sz="1600" dirty="0">
              <a:solidFill>
                <a:srgbClr val="000000"/>
              </a:solidFill>
              <a:latin typeface="Times New Roman" panose="02020603050405020304" pitchFamily="18" charset="0"/>
            </a:endParaRPr>
          </a:p>
          <a:p>
            <a:pPr lvl="1">
              <a:lnSpc>
                <a:spcPct val="150000"/>
              </a:lnSpc>
              <a:buFont typeface="Wingdings" panose="05000000000000000000" pitchFamily="2" charset="2"/>
              <a:buChar char="Ø"/>
              <a:defRPr/>
            </a:pPr>
            <a:endParaRPr lang="en-US" altLang="zh-CN" dirty="0">
              <a:solidFill>
                <a:schemeClr val="tx2"/>
              </a:solidFill>
              <a:latin typeface="Times New Roman" panose="02020603050405020304" pitchFamily="18" charset="0"/>
            </a:endParaRPr>
          </a:p>
          <a:p>
            <a:pPr>
              <a:lnSpc>
                <a:spcPct val="150000"/>
              </a:lnSpc>
              <a:buFont typeface="Wingdings" panose="05000000000000000000" pitchFamily="2" charset="2"/>
              <a:buChar char="Ø"/>
              <a:defRPr/>
            </a:pPr>
            <a:endParaRPr lang="en-US" altLang="zh-CN" dirty="0">
              <a:solidFill>
                <a:srgbClr val="000000"/>
              </a:solidFill>
              <a:latin typeface="Times New Roman" panose="02020603050405020304" pitchFamily="18" charset="0"/>
            </a:endParaRPr>
          </a:p>
          <a:p>
            <a:pPr>
              <a:lnSpc>
                <a:spcPct val="150000"/>
              </a:lnSpc>
              <a:buFont typeface="Wingdings" panose="05000000000000000000" pitchFamily="2" charset="2"/>
              <a:buChar char="Ø"/>
              <a:defRPr/>
            </a:pPr>
            <a:endParaRPr lang="en-US" altLang="zh-CN" dirty="0">
              <a:solidFill>
                <a:schemeClr val="tx2"/>
              </a:solidFill>
              <a:latin typeface="Times New Roman" panose="02020603050405020304" pitchFamily="18" charset="0"/>
            </a:endParaRPr>
          </a:p>
          <a:p>
            <a:pPr>
              <a:lnSpc>
                <a:spcPct val="150000"/>
              </a:lnSpc>
              <a:buFont typeface="Wingdings" panose="05000000000000000000" pitchFamily="2" charset="2"/>
              <a:buChar char="Ø"/>
              <a:defRPr/>
            </a:pPr>
            <a:endParaRPr lang="en-US" altLang="zh-CN" dirty="0">
              <a:solidFill>
                <a:schemeClr val="tx2"/>
              </a:solidFill>
              <a:latin typeface="Times New Roman" panose="02020603050405020304" pitchFamily="18" charset="0"/>
            </a:endParaRPr>
          </a:p>
          <a:p>
            <a:pPr>
              <a:lnSpc>
                <a:spcPct val="150000"/>
              </a:lnSpc>
              <a:defRPr/>
            </a:pPr>
            <a:endParaRPr lang="zh-CN" altLang="ja-JP" dirty="0">
              <a:solidFill>
                <a:schemeClr val="tx2"/>
              </a:solidFill>
              <a:latin typeface="Times New Roman" panose="02020603050405020304" pitchFamily="18" charset="0"/>
            </a:endParaRPr>
          </a:p>
        </p:txBody>
      </p:sp>
      <p:sp>
        <p:nvSpPr>
          <p:cNvPr id="58390" name="内容占位符 4">
            <a:extLst>
              <a:ext uri="{FF2B5EF4-FFF2-40B4-BE49-F238E27FC236}">
                <a16:creationId xmlns:a16="http://schemas.microsoft.com/office/drawing/2014/main" id="{90EEBED7-DEDF-DBA8-9ECC-6AFE250609E7}"/>
              </a:ext>
            </a:extLst>
          </p:cNvPr>
          <p:cNvSpPr txBox="1">
            <a:spLocks/>
          </p:cNvSpPr>
          <p:nvPr/>
        </p:nvSpPr>
        <p:spPr bwMode="auto">
          <a:xfrm>
            <a:off x="250825" y="1052513"/>
            <a:ext cx="8229600"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400">
                <a:solidFill>
                  <a:srgbClr val="19435A"/>
                </a:solidFill>
                <a:latin typeface="Times New Roman" panose="02020603050405020304" pitchFamily="18" charset="0"/>
                <a:cs typeface="Times New Roman" panose="02020603050405020304" pitchFamily="18" charset="0"/>
              </a:rPr>
              <a:t>3.7 TCP</a:t>
            </a:r>
            <a:r>
              <a:rPr lang="zh-CN" altLang="en-US" sz="2400">
                <a:solidFill>
                  <a:srgbClr val="19435A"/>
                </a:solidFill>
                <a:latin typeface="Times New Roman" panose="02020603050405020304" pitchFamily="18" charset="0"/>
              </a:rPr>
              <a:t>窗口与流量控制、拥塞控制</a:t>
            </a:r>
            <a:endParaRPr lang="en-US" altLang="zh-CN" sz="2400">
              <a:solidFill>
                <a:srgbClr val="19435A"/>
              </a:solidFill>
              <a:latin typeface="Times New Roman" panose="02020603050405020304" pitchFamily="18" charset="0"/>
              <a:cs typeface="Times New Roman" panose="02020603050405020304" pitchFamily="18" charset="0"/>
            </a:endParaRPr>
          </a:p>
          <a:p>
            <a:pPr>
              <a:spcBef>
                <a:spcPct val="20000"/>
              </a:spcBef>
              <a:buClr>
                <a:schemeClr val="hlink"/>
              </a:buClr>
              <a:buFont typeface="Wingdings 2" panose="05020102010507070707" pitchFamily="18" charset="2"/>
              <a:buNone/>
            </a:pPr>
            <a:endParaRPr lang="en-US" altLang="zh-CN" sz="2000" b="1">
              <a:solidFill>
                <a:schemeClr val="accent1"/>
              </a:solidFill>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58391" name="Oval 5">
            <a:extLst>
              <a:ext uri="{FF2B5EF4-FFF2-40B4-BE49-F238E27FC236}">
                <a16:creationId xmlns:a16="http://schemas.microsoft.com/office/drawing/2014/main" id="{44AE734A-F64E-6E7E-8EDE-0BB6C278CD39}"/>
              </a:ext>
            </a:extLst>
          </p:cNvPr>
          <p:cNvSpPr>
            <a:spLocks noChangeArrowheads="1"/>
          </p:cNvSpPr>
          <p:nvPr/>
        </p:nvSpPr>
        <p:spPr bwMode="auto">
          <a:xfrm>
            <a:off x="6588125" y="3357563"/>
            <a:ext cx="2374900" cy="2735262"/>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en-US" sz="2400"/>
          </a:p>
        </p:txBody>
      </p:sp>
      <p:sp>
        <p:nvSpPr>
          <p:cNvPr id="33" name="圆角矩形 32">
            <a:extLst>
              <a:ext uri="{FF2B5EF4-FFF2-40B4-BE49-F238E27FC236}">
                <a16:creationId xmlns:a16="http://schemas.microsoft.com/office/drawing/2014/main" id="{720429FE-C88A-0D35-8B56-1389636EDF70}"/>
              </a:ext>
            </a:extLst>
          </p:cNvPr>
          <p:cNvSpPr/>
          <p:nvPr/>
        </p:nvSpPr>
        <p:spPr bwMode="auto">
          <a:xfrm>
            <a:off x="611188" y="4316413"/>
            <a:ext cx="3211512" cy="1295400"/>
          </a:xfrm>
          <a:prstGeom prst="roundRect">
            <a:avLst/>
          </a:prstGeom>
          <a:ln/>
        </p:spPr>
        <p:style>
          <a:lnRef idx="3">
            <a:schemeClr val="lt1"/>
          </a:lnRef>
          <a:fillRef idx="1">
            <a:schemeClr val="accent5"/>
          </a:fillRef>
          <a:effectRef idx="1">
            <a:schemeClr val="accent5"/>
          </a:effectRef>
          <a:fontRef idx="minor">
            <a:schemeClr val="lt1"/>
          </a:fontRef>
        </p:style>
        <p:txBody>
          <a:bodyPr anchor="ctr"/>
          <a:lstStyle/>
          <a:p>
            <a:pPr algn="ctr" eaLnBrk="1" hangingPunct="1">
              <a:defRPr/>
            </a:pPr>
            <a:r>
              <a:rPr lang="en-US" altLang="zh-CN" dirty="0"/>
              <a:t>AIMD</a:t>
            </a:r>
          </a:p>
          <a:p>
            <a:pPr algn="ctr" eaLnBrk="1" hangingPunct="1">
              <a:defRPr/>
            </a:pPr>
            <a:r>
              <a:rPr lang="en-US" altLang="zh-CN" dirty="0"/>
              <a:t>Addictive Increase</a:t>
            </a:r>
          </a:p>
          <a:p>
            <a:pPr algn="ctr" eaLnBrk="1" hangingPunct="1">
              <a:defRPr/>
            </a:pPr>
            <a:r>
              <a:rPr lang="en-US" altLang="zh-CN" dirty="0"/>
              <a:t>Multiplicative Decrease</a:t>
            </a:r>
          </a:p>
          <a:p>
            <a:pPr algn="ctr" eaLnBrk="1" hangingPunct="1">
              <a:defRPr/>
            </a:pPr>
            <a:r>
              <a:rPr lang="zh-CN" altLang="en-US" dirty="0"/>
              <a:t>线性增加，指数减少</a:t>
            </a:r>
            <a:endParaRPr lang="en-US" altLang="zh-C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内容占位符 4">
            <a:extLst>
              <a:ext uri="{FF2B5EF4-FFF2-40B4-BE49-F238E27FC236}">
                <a16:creationId xmlns:a16="http://schemas.microsoft.com/office/drawing/2014/main" id="{3F5669C6-252C-8632-D6E3-A6BBCD68CD1A}"/>
              </a:ext>
            </a:extLst>
          </p:cNvPr>
          <p:cNvSpPr>
            <a:spLocks noGrp="1"/>
          </p:cNvSpPr>
          <p:nvPr>
            <p:ph idx="1"/>
          </p:nvPr>
        </p:nvSpPr>
        <p:spPr bwMode="auto">
          <a:xfrm>
            <a:off x="230188" y="1125538"/>
            <a:ext cx="8229600" cy="1079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buFont typeface="Wingdings" panose="05000000000000000000" pitchFamily="2" charset="2"/>
              <a:buNone/>
            </a:pPr>
            <a:r>
              <a:rPr lang="en-US" altLang="zh-CN" sz="2400" b="0">
                <a:solidFill>
                  <a:srgbClr val="FF0000"/>
                </a:solidFill>
                <a:latin typeface="Times New Roman" panose="02020603050405020304" pitchFamily="18" charset="0"/>
                <a:cs typeface="Times New Roman" panose="02020603050405020304" pitchFamily="18" charset="0"/>
              </a:rPr>
              <a:t>3.7 TCP</a:t>
            </a:r>
            <a:r>
              <a:rPr lang="zh-CN" altLang="en-US" sz="2400" b="0">
                <a:solidFill>
                  <a:srgbClr val="FF0000"/>
                </a:solidFill>
                <a:latin typeface="Times New Roman" panose="02020603050405020304" pitchFamily="18" charset="0"/>
              </a:rPr>
              <a:t>窗口拥塞控制 </a:t>
            </a:r>
            <a:r>
              <a:rPr lang="en-US" altLang="zh-CN" sz="2400" b="0">
                <a:solidFill>
                  <a:srgbClr val="FF0000"/>
                </a:solidFill>
                <a:latin typeface="Times New Roman" panose="02020603050405020304" pitchFamily="18" charset="0"/>
              </a:rPr>
              <a:t>--- TCP Reno</a:t>
            </a:r>
            <a:endParaRPr lang="en-US" altLang="zh-CN" sz="2400" b="0">
              <a:solidFill>
                <a:srgbClr val="FF0000"/>
              </a:solidFill>
              <a:latin typeface="Times New Roman" panose="02020603050405020304" pitchFamily="18" charset="0"/>
              <a:cs typeface="Times New Roman" panose="02020603050405020304" pitchFamily="18" charset="0"/>
            </a:endParaRPr>
          </a:p>
          <a:p>
            <a:pPr>
              <a:buFont typeface="Wingdings 2" panose="05020102010507070707" pitchFamily="18" charset="2"/>
              <a:buNone/>
            </a:pPr>
            <a:endParaRPr lang="en-US" altLang="zh-CN" sz="2000">
              <a:ea typeface="宋体" panose="02010600030101010101" pitchFamily="2" charset="-122"/>
            </a:endParaRPr>
          </a:p>
        </p:txBody>
      </p:sp>
      <p:sp>
        <p:nvSpPr>
          <p:cNvPr id="60419" name="Rectangle 2">
            <a:extLst>
              <a:ext uri="{FF2B5EF4-FFF2-40B4-BE49-F238E27FC236}">
                <a16:creationId xmlns:a16="http://schemas.microsoft.com/office/drawing/2014/main" id="{A1BFDF32-0CEF-1CDD-AA48-0DD89A41406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20" name="Rectangle 4">
            <a:extLst>
              <a:ext uri="{FF2B5EF4-FFF2-40B4-BE49-F238E27FC236}">
                <a16:creationId xmlns:a16="http://schemas.microsoft.com/office/drawing/2014/main" id="{EBA2D875-D228-8A62-9EDD-D96BD0C61B0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21" name="Rectangle 4">
            <a:extLst>
              <a:ext uri="{FF2B5EF4-FFF2-40B4-BE49-F238E27FC236}">
                <a16:creationId xmlns:a16="http://schemas.microsoft.com/office/drawing/2014/main" id="{F220FBDE-BE4A-1543-28A4-525CBF32AD7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22" name="Rectangle 4">
            <a:extLst>
              <a:ext uri="{FF2B5EF4-FFF2-40B4-BE49-F238E27FC236}">
                <a16:creationId xmlns:a16="http://schemas.microsoft.com/office/drawing/2014/main" id="{B80C419C-BD45-C7F0-49A2-808C9850D81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23" name="Rectangle 4">
            <a:extLst>
              <a:ext uri="{FF2B5EF4-FFF2-40B4-BE49-F238E27FC236}">
                <a16:creationId xmlns:a16="http://schemas.microsoft.com/office/drawing/2014/main" id="{17EE97A5-4CAA-9F09-D98E-85ACC47C73D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24" name="Rectangle 4">
            <a:extLst>
              <a:ext uri="{FF2B5EF4-FFF2-40B4-BE49-F238E27FC236}">
                <a16:creationId xmlns:a16="http://schemas.microsoft.com/office/drawing/2014/main" id="{FD62C3EB-D482-FED1-2D43-BEBA6E3F374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25" name="Rectangle 2">
            <a:extLst>
              <a:ext uri="{FF2B5EF4-FFF2-40B4-BE49-F238E27FC236}">
                <a16:creationId xmlns:a16="http://schemas.microsoft.com/office/drawing/2014/main" id="{E68BFC05-69F6-17BC-7E0B-E0943C8BB48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26" name="Rectangle 4">
            <a:extLst>
              <a:ext uri="{FF2B5EF4-FFF2-40B4-BE49-F238E27FC236}">
                <a16:creationId xmlns:a16="http://schemas.microsoft.com/office/drawing/2014/main" id="{C06F217D-04A5-8AF1-9A1B-15B4119478F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27" name="Rectangle 4">
            <a:extLst>
              <a:ext uri="{FF2B5EF4-FFF2-40B4-BE49-F238E27FC236}">
                <a16:creationId xmlns:a16="http://schemas.microsoft.com/office/drawing/2014/main" id="{54DB561C-8EFB-FC5E-106E-F6DCCF6CBB4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28" name="Rectangle 2">
            <a:extLst>
              <a:ext uri="{FF2B5EF4-FFF2-40B4-BE49-F238E27FC236}">
                <a16:creationId xmlns:a16="http://schemas.microsoft.com/office/drawing/2014/main" id="{13456BB0-8100-4292-2330-67294495994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29" name="Rectangle 4">
            <a:extLst>
              <a:ext uri="{FF2B5EF4-FFF2-40B4-BE49-F238E27FC236}">
                <a16:creationId xmlns:a16="http://schemas.microsoft.com/office/drawing/2014/main" id="{3E0387ED-3D76-CD6D-3C42-263A26EDE83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30" name="Rectangle 4">
            <a:extLst>
              <a:ext uri="{FF2B5EF4-FFF2-40B4-BE49-F238E27FC236}">
                <a16:creationId xmlns:a16="http://schemas.microsoft.com/office/drawing/2014/main" id="{29B4CF10-86FB-47D7-8BFC-4C4FDAC2D6A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31" name="Rectangle 6">
            <a:extLst>
              <a:ext uri="{FF2B5EF4-FFF2-40B4-BE49-F238E27FC236}">
                <a16:creationId xmlns:a16="http://schemas.microsoft.com/office/drawing/2014/main" id="{3021EC42-EEA6-264E-0DF5-F89C64B48E3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32" name="Rectangle 5">
            <a:extLst>
              <a:ext uri="{FF2B5EF4-FFF2-40B4-BE49-F238E27FC236}">
                <a16:creationId xmlns:a16="http://schemas.microsoft.com/office/drawing/2014/main" id="{210D8ED5-8844-2D0A-0F4A-2F25CF736A4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33" name="Rectangle 7">
            <a:extLst>
              <a:ext uri="{FF2B5EF4-FFF2-40B4-BE49-F238E27FC236}">
                <a16:creationId xmlns:a16="http://schemas.microsoft.com/office/drawing/2014/main" id="{1A99930F-5DD6-1A55-DE46-06424354685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34" name="Rectangle 5">
            <a:extLst>
              <a:ext uri="{FF2B5EF4-FFF2-40B4-BE49-F238E27FC236}">
                <a16:creationId xmlns:a16="http://schemas.microsoft.com/office/drawing/2014/main" id="{69897FC7-DD6A-99FA-AEE3-C1B2CDEAE89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35" name="Rectangle 4">
            <a:extLst>
              <a:ext uri="{FF2B5EF4-FFF2-40B4-BE49-F238E27FC236}">
                <a16:creationId xmlns:a16="http://schemas.microsoft.com/office/drawing/2014/main" id="{39AA499C-465A-21C3-78E9-DC0E6A57F4B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436" name="Rectangle 4">
            <a:extLst>
              <a:ext uri="{FF2B5EF4-FFF2-40B4-BE49-F238E27FC236}">
                <a16:creationId xmlns:a16="http://schemas.microsoft.com/office/drawing/2014/main" id="{598D8952-E84D-EB3A-6870-A765E85379E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60437" name="Picture 29" descr="TCP拥塞控制——快重传和快恢复_qq_36953135的博客-CSDN博客">
            <a:extLst>
              <a:ext uri="{FF2B5EF4-FFF2-40B4-BE49-F238E27FC236}">
                <a16:creationId xmlns:a16="http://schemas.microsoft.com/office/drawing/2014/main" id="{46C9EB1A-9A7F-FD41-F4F5-2DCCA97A9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22513"/>
            <a:ext cx="9144000" cy="384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37">
            <a:extLst>
              <a:ext uri="{FF2B5EF4-FFF2-40B4-BE49-F238E27FC236}">
                <a16:creationId xmlns:a16="http://schemas.microsoft.com/office/drawing/2014/main" id="{5D2E1BDE-6A52-DCAB-507A-220DB781105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60657"/>
          <a:stretch>
            <a:fillRect/>
          </a:stretch>
        </p:blipFill>
        <p:spPr bwMode="auto">
          <a:xfrm>
            <a:off x="3348038" y="1196975"/>
            <a:ext cx="2736850" cy="535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矩形 1">
            <a:extLst>
              <a:ext uri="{FF2B5EF4-FFF2-40B4-BE49-F238E27FC236}">
                <a16:creationId xmlns:a16="http://schemas.microsoft.com/office/drawing/2014/main" id="{E6E3E2A2-A915-523A-ECD4-5A6E9D6FBAD2}"/>
              </a:ext>
            </a:extLst>
          </p:cNvPr>
          <p:cNvSpPr>
            <a:spLocks noChangeArrowheads="1"/>
          </p:cNvSpPr>
          <p:nvPr/>
        </p:nvSpPr>
        <p:spPr bwMode="auto">
          <a:xfrm>
            <a:off x="3276600" y="3789363"/>
            <a:ext cx="3141663" cy="647700"/>
          </a:xfrm>
          <a:prstGeom prst="rect">
            <a:avLst/>
          </a:prstGeom>
          <a:solidFill>
            <a:srgbClr val="FF0000">
              <a:alpha val="20000"/>
            </a:srgbClr>
          </a:solidFill>
          <a:ln w="28575">
            <a:solidFill>
              <a:srgbClr val="FF0000"/>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p>
        </p:txBody>
      </p:sp>
      <p:sp>
        <p:nvSpPr>
          <p:cNvPr id="4" name="内容占位符 4">
            <a:extLst>
              <a:ext uri="{FF2B5EF4-FFF2-40B4-BE49-F238E27FC236}">
                <a16:creationId xmlns:a16="http://schemas.microsoft.com/office/drawing/2014/main" id="{B5F07140-4FFE-4A96-6B9A-AC526E1C5259}"/>
              </a:ext>
            </a:extLst>
          </p:cNvPr>
          <p:cNvSpPr txBox="1">
            <a:spLocks/>
          </p:cNvSpPr>
          <p:nvPr/>
        </p:nvSpPr>
        <p:spPr bwMode="auto">
          <a:xfrm>
            <a:off x="354013" y="1268413"/>
            <a:ext cx="8435975" cy="534987"/>
          </a:xfrm>
          <a:prstGeom prst="rect">
            <a:avLst/>
          </a:prstGeom>
          <a:noFill/>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charset="0"/>
                <a:ea typeface="MS PGothic" panose="020B0600070205080204" pitchFamily="34" charset="-128"/>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charset="0"/>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Arial" charset="0"/>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Arial" charset="0"/>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eaLnBrk="1" hangingPunct="1">
              <a:lnSpc>
                <a:spcPct val="150000"/>
              </a:lnSpc>
              <a:buFont typeface="Wingdings 2" panose="05020102010507070707" pitchFamily="18" charset="2"/>
              <a:buNone/>
              <a:defRPr/>
            </a:pPr>
            <a:r>
              <a:rPr lang="en-US" altLang="zh-CN" sz="2400" kern="0" dirty="0">
                <a:solidFill>
                  <a:srgbClr val="215978"/>
                </a:solidFill>
                <a:latin typeface="Times New Roman" panose="02020603050405020304" pitchFamily="18" charset="0"/>
                <a:ea typeface="宋体" panose="02010600030101010101" pitchFamily="2" charset="-122"/>
                <a:cs typeface="Times New Roman" panose="02020603050405020304" pitchFamily="18" charset="0"/>
              </a:rPr>
              <a:t>4. </a:t>
            </a:r>
            <a:r>
              <a:rPr lang="zh-CN" altLang="en-US" sz="2400" kern="0" dirty="0">
                <a:solidFill>
                  <a:srgbClr val="215978"/>
                </a:solidFill>
                <a:latin typeface="Times New Roman" panose="02020603050405020304" pitchFamily="18" charset="0"/>
                <a:ea typeface="宋体" panose="02010600030101010101" pitchFamily="2" charset="-122"/>
                <a:cs typeface="Times New Roman" panose="02020603050405020304" pitchFamily="18" charset="0"/>
              </a:rPr>
              <a:t>网络层</a:t>
            </a:r>
            <a:endParaRPr lang="en-US" altLang="zh-CN" sz="2400" kern="0" dirty="0">
              <a:solidFill>
                <a:srgbClr val="215978"/>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内容占位符 4">
            <a:extLst>
              <a:ext uri="{FF2B5EF4-FFF2-40B4-BE49-F238E27FC236}">
                <a16:creationId xmlns:a16="http://schemas.microsoft.com/office/drawing/2014/main" id="{BD281ABD-BC5A-C480-96BC-F654AEB5B969}"/>
              </a:ext>
            </a:extLst>
          </p:cNvPr>
          <p:cNvSpPr>
            <a:spLocks noGrp="1"/>
          </p:cNvSpPr>
          <p:nvPr>
            <p:ph idx="1"/>
          </p:nvPr>
        </p:nvSpPr>
        <p:spPr bwMode="auto">
          <a:xfrm>
            <a:off x="250825" y="1268413"/>
            <a:ext cx="8229600" cy="43926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en-US" altLang="zh-CN" sz="2400">
                <a:solidFill>
                  <a:srgbClr val="215978"/>
                </a:solidFill>
                <a:latin typeface="Times New Roman" panose="02020603050405020304" pitchFamily="18" charset="0"/>
                <a:ea typeface="宋体" panose="02010600030101010101" pitchFamily="2" charset="-122"/>
                <a:cs typeface="Times New Roman" panose="02020603050405020304" pitchFamily="18" charset="0"/>
              </a:rPr>
              <a:t>4. 1 </a:t>
            </a:r>
            <a:r>
              <a:rPr lang="zh-CN" altLang="en-US" sz="2400">
                <a:solidFill>
                  <a:srgbClr val="215978"/>
                </a:solidFill>
                <a:latin typeface="Times New Roman" panose="02020603050405020304" pitchFamily="18" charset="0"/>
                <a:ea typeface="宋体" panose="02010600030101010101" pitchFamily="2" charset="-122"/>
                <a:cs typeface="Times New Roman" panose="02020603050405020304" pitchFamily="18" charset="0"/>
              </a:rPr>
              <a:t>网络层功能</a:t>
            </a:r>
            <a:endParaRPr lang="en-US" altLang="zh-CN" sz="2400">
              <a:solidFill>
                <a:srgbClr val="215978"/>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sz="2000" b="0">
                <a:solidFill>
                  <a:schemeClr val="tx2"/>
                </a:solidFill>
                <a:ea typeface="宋体" panose="02010600030101010101" pitchFamily="2" charset="-122"/>
                <a:cs typeface="Times New Roman" panose="02020603050405020304" pitchFamily="18" charset="0"/>
              </a:rPr>
              <a:t>一种无连接、不可靠的分组传送服务协议（尽力而为服务）。</a:t>
            </a:r>
            <a:endParaRPr lang="en-US" altLang="zh-CN" sz="2000" b="0">
              <a:solidFill>
                <a:schemeClr val="tx2"/>
              </a:solidFill>
              <a:ea typeface="宋体" panose="02010600030101010101" pitchFamily="2" charset="-122"/>
              <a:cs typeface="Times New Roman" panose="02020603050405020304" pitchFamily="18" charset="0"/>
            </a:endParaRPr>
          </a:p>
          <a:p>
            <a:pPr lvl="1">
              <a:lnSpc>
                <a:spcPct val="150000"/>
              </a:lnSpc>
              <a:buFont typeface="Wingdings" panose="05000000000000000000" pitchFamily="2" charset="2"/>
              <a:buChar char="l"/>
            </a:pPr>
            <a:r>
              <a:rPr lang="zh-CN" altLang="en-US" sz="1800">
                <a:solidFill>
                  <a:schemeClr val="tx2"/>
                </a:solidFill>
                <a:latin typeface="Verdana" panose="020B0604030504040204" pitchFamily="34" charset="0"/>
                <a:ea typeface="宋体" panose="02010600030101010101" pitchFamily="2" charset="-122"/>
                <a:cs typeface="Times New Roman" panose="02020603050405020304" pitchFamily="18" charset="0"/>
              </a:rPr>
              <a:t>不维护分组发送后任何状态信息，每个分组传输相互独立</a:t>
            </a:r>
            <a:endParaRPr lang="en-US" altLang="zh-CN" sz="1800">
              <a:solidFill>
                <a:schemeClr val="tx2"/>
              </a:solidFill>
              <a:latin typeface="Verdana" panose="020B0604030504040204" pitchFamily="34" charset="0"/>
              <a:ea typeface="宋体" panose="02010600030101010101" pitchFamily="2" charset="-122"/>
              <a:cs typeface="Times New Roman" panose="02020603050405020304" pitchFamily="18" charset="0"/>
            </a:endParaRPr>
          </a:p>
          <a:p>
            <a:pPr lvl="1">
              <a:lnSpc>
                <a:spcPct val="150000"/>
              </a:lnSpc>
              <a:buFont typeface="Wingdings" panose="05000000000000000000" pitchFamily="2" charset="2"/>
              <a:buChar char="l"/>
            </a:pPr>
            <a:r>
              <a:rPr lang="zh-CN" altLang="en-US" sz="1800">
                <a:solidFill>
                  <a:schemeClr val="tx2"/>
                </a:solidFill>
                <a:latin typeface="Verdana" panose="020B0604030504040204" pitchFamily="34" charset="0"/>
                <a:ea typeface="宋体" panose="02010600030101010101" pitchFamily="2" charset="-122"/>
                <a:cs typeface="Times New Roman" panose="02020603050405020304" pitchFamily="18" charset="0"/>
              </a:rPr>
              <a:t>不保证可靠，不丢失、按序</a:t>
            </a:r>
            <a:endParaRPr lang="en-US" altLang="zh-CN" sz="1800">
              <a:solidFill>
                <a:schemeClr val="tx2"/>
              </a:solidFill>
              <a:latin typeface="Verdana" panose="020B0604030504040204" pitchFamily="34" charset="0"/>
              <a:ea typeface="宋体" panose="02010600030101010101" pitchFamily="2" charset="-122"/>
              <a:cs typeface="Times New Roman" panose="02020603050405020304" pitchFamily="18" charset="0"/>
            </a:endParaRPr>
          </a:p>
          <a:p>
            <a:pPr>
              <a:lnSpc>
                <a:spcPct val="150000"/>
              </a:lnSpc>
            </a:pPr>
            <a:r>
              <a:rPr lang="zh-CN" altLang="en-US" sz="2000" b="0">
                <a:solidFill>
                  <a:schemeClr val="tx2"/>
                </a:solidFill>
                <a:ea typeface="宋体" panose="02010600030101010101" pitchFamily="2" charset="-122"/>
                <a:cs typeface="Times New Roman" panose="02020603050405020304" pitchFamily="18" charset="0"/>
              </a:rPr>
              <a:t>点</a:t>
            </a:r>
            <a:r>
              <a:rPr lang="en-US" altLang="zh-CN" sz="2000" b="0">
                <a:solidFill>
                  <a:schemeClr val="tx2"/>
                </a:solidFill>
                <a:ea typeface="宋体" panose="02010600030101010101" pitchFamily="2" charset="-122"/>
                <a:cs typeface="Times New Roman" panose="02020603050405020304" pitchFamily="18" charset="0"/>
              </a:rPr>
              <a:t>—</a:t>
            </a:r>
            <a:r>
              <a:rPr lang="zh-CN" altLang="en-US" sz="2000" b="0">
                <a:solidFill>
                  <a:schemeClr val="tx2"/>
                </a:solidFill>
                <a:ea typeface="宋体" panose="02010600030101010101" pitchFamily="2" charset="-122"/>
                <a:cs typeface="Times New Roman" panose="02020603050405020304" pitchFamily="18" charset="0"/>
              </a:rPr>
              <a:t>点的网络层通信协议</a:t>
            </a:r>
            <a:endParaRPr lang="en-US" altLang="zh-CN" sz="2000" b="0">
              <a:solidFill>
                <a:schemeClr val="tx2"/>
              </a:solidFill>
              <a:ea typeface="宋体" panose="02010600030101010101" pitchFamily="2" charset="-122"/>
              <a:cs typeface="Times New Roman" panose="02020603050405020304" pitchFamily="18" charset="0"/>
            </a:endParaRPr>
          </a:p>
          <a:p>
            <a:pPr lvl="1">
              <a:lnSpc>
                <a:spcPct val="150000"/>
              </a:lnSpc>
              <a:buFont typeface="Wingdings" panose="05000000000000000000" pitchFamily="2" charset="2"/>
              <a:buChar char="l"/>
            </a:pPr>
            <a:r>
              <a:rPr lang="zh-CN" altLang="en-US" sz="1800">
                <a:solidFill>
                  <a:schemeClr val="tx2"/>
                </a:solidFill>
                <a:latin typeface="Verdana" panose="020B0604030504040204" pitchFamily="34" charset="0"/>
                <a:ea typeface="宋体" panose="02010600030101010101" pitchFamily="2" charset="-122"/>
                <a:cs typeface="Times New Roman" panose="02020603050405020304" pitchFamily="18" charset="0"/>
              </a:rPr>
              <a:t>两个主机之间通信有条路径（由多个路由器和点</a:t>
            </a:r>
            <a:r>
              <a:rPr lang="zh-CN" altLang="ja-JP" sz="1800">
                <a:solidFill>
                  <a:schemeClr val="tx2"/>
                </a:solidFill>
                <a:latin typeface="Verdana" panose="020B0604030504040204" pitchFamily="34" charset="0"/>
                <a:ea typeface="宋体" panose="02010600030101010101" pitchFamily="2" charset="-122"/>
                <a:cs typeface="Times New Roman" panose="02020603050405020304" pitchFamily="18" charset="0"/>
              </a:rPr>
              <a:t>—</a:t>
            </a:r>
            <a:r>
              <a:rPr lang="zh-CN" altLang="en-US" sz="1800">
                <a:solidFill>
                  <a:schemeClr val="tx2"/>
                </a:solidFill>
                <a:latin typeface="Verdana" panose="020B0604030504040204" pitchFamily="34" charset="0"/>
                <a:ea typeface="宋体" panose="02010600030101010101" pitchFamily="2" charset="-122"/>
                <a:cs typeface="Times New Roman" panose="02020603050405020304" pitchFamily="18" charset="0"/>
              </a:rPr>
              <a:t>点链路组成</a:t>
            </a:r>
            <a:r>
              <a:rPr lang="en-US" altLang="zh-CN" sz="1800">
                <a:solidFill>
                  <a:schemeClr val="tx2"/>
                </a:solidFill>
                <a:latin typeface="Verdana" panose="020B0604030504040204" pitchFamily="34" charset="0"/>
                <a:ea typeface="宋体" panose="02010600030101010101" pitchFamily="2" charset="-122"/>
                <a:cs typeface="Times New Roman" panose="02020603050405020304" pitchFamily="18" charset="0"/>
              </a:rPr>
              <a:t>）</a:t>
            </a:r>
          </a:p>
          <a:p>
            <a:pPr>
              <a:lnSpc>
                <a:spcPct val="150000"/>
              </a:lnSpc>
            </a:pPr>
            <a:r>
              <a:rPr lang="zh-CN" altLang="en-US" sz="2000" b="0">
                <a:solidFill>
                  <a:schemeClr val="tx2"/>
                </a:solidFill>
                <a:ea typeface="宋体" panose="02010600030101010101" pitchFamily="2" charset="-122"/>
                <a:cs typeface="Times New Roman" panose="02020603050405020304" pitchFamily="18" charset="0"/>
              </a:rPr>
              <a:t>为传输层屏蔽了物理网络的差异。</a:t>
            </a:r>
            <a:endParaRPr lang="en-US" altLang="zh-CN" sz="2000" b="0">
              <a:solidFill>
                <a:schemeClr val="tx2"/>
              </a:solidFill>
              <a:ea typeface="宋体" panose="02010600030101010101" pitchFamily="2" charset="-122"/>
              <a:cs typeface="Times New Roman" panose="02020603050405020304" pitchFamily="18" charset="0"/>
            </a:endParaRPr>
          </a:p>
          <a:p>
            <a:pPr lvl="1">
              <a:lnSpc>
                <a:spcPct val="150000"/>
              </a:lnSpc>
              <a:buFont typeface="Wingdings" panose="05000000000000000000" pitchFamily="2" charset="2"/>
              <a:buChar char="l"/>
            </a:pPr>
            <a:r>
              <a:rPr lang="zh-CN" altLang="en-US" sz="1800">
                <a:solidFill>
                  <a:schemeClr val="tx2"/>
                </a:solidFill>
                <a:latin typeface="Verdana" panose="020B0604030504040204" pitchFamily="34" charset="0"/>
                <a:ea typeface="宋体" panose="02010600030101010101" pitchFamily="2" charset="-122"/>
                <a:cs typeface="Times New Roman" panose="02020603050405020304" pitchFamily="18" charset="0"/>
              </a:rPr>
              <a:t>掩盖各种不同物理网和协议差异性（实现异构互联）</a:t>
            </a:r>
            <a:endParaRPr lang="en-US" altLang="zh-CN" sz="1800">
              <a:solidFill>
                <a:schemeClr val="tx2"/>
              </a:solidFill>
              <a:latin typeface="Verdana" panose="020B0604030504040204" pitchFamily="34" charset="0"/>
              <a:ea typeface="宋体" panose="02010600030101010101" pitchFamily="2" charset="-122"/>
              <a:cs typeface="Times New Roman" panose="02020603050405020304" pitchFamily="18" charset="0"/>
            </a:endParaRPr>
          </a:p>
        </p:txBody>
      </p:sp>
      <p:sp>
        <p:nvSpPr>
          <p:cNvPr id="64515" name="Rectangle 2">
            <a:extLst>
              <a:ext uri="{FF2B5EF4-FFF2-40B4-BE49-F238E27FC236}">
                <a16:creationId xmlns:a16="http://schemas.microsoft.com/office/drawing/2014/main" id="{3E9B676D-2AC9-2EAA-8BCB-3822A19D10F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516" name="Rectangle 6">
            <a:extLst>
              <a:ext uri="{FF2B5EF4-FFF2-40B4-BE49-F238E27FC236}">
                <a16:creationId xmlns:a16="http://schemas.microsoft.com/office/drawing/2014/main" id="{83867020-6AAD-AC90-6A64-13112D8F148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 name="云形标注 1">
            <a:extLst>
              <a:ext uri="{FF2B5EF4-FFF2-40B4-BE49-F238E27FC236}">
                <a16:creationId xmlns:a16="http://schemas.microsoft.com/office/drawing/2014/main" id="{2EDB4F4C-A6AC-539E-4424-219B9F9D284C}"/>
              </a:ext>
            </a:extLst>
          </p:cNvPr>
          <p:cNvSpPr/>
          <p:nvPr/>
        </p:nvSpPr>
        <p:spPr bwMode="auto">
          <a:xfrm>
            <a:off x="7186613" y="2530475"/>
            <a:ext cx="1584325" cy="760413"/>
          </a:xfrm>
          <a:prstGeom prst="cloudCallout">
            <a:avLst>
              <a:gd name="adj1" fmla="val -32488"/>
              <a:gd name="adj2" fmla="val 83006"/>
            </a:avLst>
          </a:prstGeom>
          <a:ln/>
        </p:spPr>
        <p:style>
          <a:lnRef idx="3">
            <a:schemeClr val="lt1"/>
          </a:lnRef>
          <a:fillRef idx="1">
            <a:schemeClr val="accent5"/>
          </a:fillRef>
          <a:effectRef idx="1">
            <a:schemeClr val="accent5"/>
          </a:effectRef>
          <a:fontRef idx="minor">
            <a:schemeClr val="lt1"/>
          </a:fontRef>
        </p:style>
        <p:txBody>
          <a:bodyPr anchor="ctr"/>
          <a:lstStyle/>
          <a:p>
            <a:pPr algn="ctr" eaLnBrk="1" hangingPunct="1">
              <a:defRPr/>
            </a:pPr>
            <a:r>
              <a:rPr lang="zh-CN" altLang="en-US" sz="1600" dirty="0">
                <a:solidFill>
                  <a:schemeClr val="tx1"/>
                </a:solidFill>
                <a:latin typeface="Arial" charset="0"/>
              </a:rPr>
              <a:t>互联网</a:t>
            </a:r>
            <a:endParaRPr lang="en-US" altLang="zh-CN" sz="1600" dirty="0">
              <a:solidFill>
                <a:schemeClr val="tx1"/>
              </a:solidFill>
              <a:latin typeface="Arial" charset="0"/>
            </a:endParaRPr>
          </a:p>
          <a:p>
            <a:pPr algn="ctr" eaLnBrk="1" hangingPunct="1">
              <a:defRPr/>
            </a:pPr>
            <a:r>
              <a:rPr lang="zh-CN" altLang="en-US" sz="1600" dirty="0">
                <a:solidFill>
                  <a:schemeClr val="tx1"/>
                </a:solidFill>
                <a:latin typeface="Arial" charset="0"/>
              </a:rPr>
              <a:t>结构复杂</a:t>
            </a:r>
            <a:endParaRPr lang="en-US" dirty="0">
              <a:solidFill>
                <a:schemeClr val="tx1"/>
              </a:solidFill>
              <a:latin typeface="Arial"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内容占位符 2">
            <a:extLst>
              <a:ext uri="{FF2B5EF4-FFF2-40B4-BE49-F238E27FC236}">
                <a16:creationId xmlns:a16="http://schemas.microsoft.com/office/drawing/2014/main" id="{B22BA376-F91E-AAE7-F23E-449EBC82C438}"/>
              </a:ext>
            </a:extLst>
          </p:cNvPr>
          <p:cNvSpPr>
            <a:spLocks noGrp="1"/>
          </p:cNvSpPr>
          <p:nvPr>
            <p:ph idx="1"/>
          </p:nvPr>
        </p:nvSpPr>
        <p:spPr bwMode="auto">
          <a:xfrm>
            <a:off x="15875" y="4878388"/>
            <a:ext cx="2808288" cy="865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000">
                <a:latin typeface="宋体" panose="02010600030101010101" pitchFamily="2" charset="-122"/>
                <a:ea typeface="宋体" panose="02010600030101010101" pitchFamily="2" charset="-122"/>
              </a:rPr>
              <a:t>逻辑地址分配</a:t>
            </a:r>
            <a:endParaRPr lang="en-US" altLang="zh-CN" sz="2000">
              <a:latin typeface="宋体" panose="02010600030101010101" pitchFamily="2" charset="-122"/>
              <a:ea typeface="宋体" panose="02010600030101010101" pitchFamily="2" charset="-122"/>
            </a:endParaRPr>
          </a:p>
          <a:p>
            <a:pPr lvl="1">
              <a:buFont typeface="Wingdings" panose="05000000000000000000" pitchFamily="2" charset="2"/>
              <a:buChar char="ü"/>
            </a:pPr>
            <a:r>
              <a:rPr lang="en-US" altLang="zh-CN" sz="1800">
                <a:latin typeface="宋体" panose="02010600030101010101" pitchFamily="2" charset="-122"/>
                <a:ea typeface="宋体" panose="02010600030101010101" pitchFamily="2" charset="-122"/>
              </a:rPr>
              <a:t>IP</a:t>
            </a:r>
            <a:r>
              <a:rPr lang="zh-CN" altLang="en-US" sz="1800">
                <a:latin typeface="宋体" panose="02010600030101010101" pitchFamily="2" charset="-122"/>
                <a:ea typeface="宋体" panose="02010600030101010101" pitchFamily="2" charset="-122"/>
              </a:rPr>
              <a:t>地址分配</a:t>
            </a:r>
            <a:endParaRPr lang="en-US" altLang="zh-CN" sz="1800">
              <a:latin typeface="宋体" panose="02010600030101010101" pitchFamily="2" charset="-122"/>
              <a:ea typeface="宋体" panose="02010600030101010101" pitchFamily="2" charset="-122"/>
            </a:endParaRPr>
          </a:p>
          <a:p>
            <a:endParaRPr lang="en-US" altLang="en-US" sz="2000"/>
          </a:p>
        </p:txBody>
      </p:sp>
      <p:pic>
        <p:nvPicPr>
          <p:cNvPr id="66563" name="图片 1">
            <a:extLst>
              <a:ext uri="{FF2B5EF4-FFF2-40B4-BE49-F238E27FC236}">
                <a16:creationId xmlns:a16="http://schemas.microsoft.com/office/drawing/2014/main" id="{225423BD-0AA9-924E-FE70-5C727F221BB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75" y="1212850"/>
            <a:ext cx="8982075" cy="357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矩形 6">
            <a:extLst>
              <a:ext uri="{FF2B5EF4-FFF2-40B4-BE49-F238E27FC236}">
                <a16:creationId xmlns:a16="http://schemas.microsoft.com/office/drawing/2014/main" id="{3877CE8D-4663-7F24-411B-DCAAA30FCBC4}"/>
              </a:ext>
            </a:extLst>
          </p:cNvPr>
          <p:cNvSpPr>
            <a:spLocks noChangeArrowheads="1"/>
          </p:cNvSpPr>
          <p:nvPr/>
        </p:nvSpPr>
        <p:spPr bwMode="auto">
          <a:xfrm>
            <a:off x="2411413" y="5038725"/>
            <a:ext cx="228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spcBef>
                <a:spcPct val="20000"/>
              </a:spcBef>
              <a:buClr>
                <a:srgbClr val="669900"/>
              </a:buClr>
              <a:buFont typeface="Wingdings" panose="05000000000000000000" pitchFamily="2" charset="2"/>
              <a:buChar char="v"/>
            </a:pPr>
            <a:r>
              <a:rPr lang="zh-CN" altLang="en-US" sz="2000" b="1">
                <a:solidFill>
                  <a:schemeClr val="accent1"/>
                </a:solidFill>
                <a:latin typeface="宋体" panose="02010600030101010101" pitchFamily="2" charset="-122"/>
                <a:ea typeface="MS PGothic" panose="020B0600070205080204" pitchFamily="34" charset="-128"/>
              </a:rPr>
              <a:t>寻址与路由</a:t>
            </a:r>
            <a:endParaRPr lang="en-US" altLang="zh-CN">
              <a:latin typeface="宋体" panose="02010600030101010101" pitchFamily="2" charset="-122"/>
            </a:endParaRPr>
          </a:p>
        </p:txBody>
      </p:sp>
      <p:sp>
        <p:nvSpPr>
          <p:cNvPr id="66565" name="矩形 10">
            <a:extLst>
              <a:ext uri="{FF2B5EF4-FFF2-40B4-BE49-F238E27FC236}">
                <a16:creationId xmlns:a16="http://schemas.microsoft.com/office/drawing/2014/main" id="{6937843A-AE99-1F2F-8FE1-55548A366997}"/>
              </a:ext>
            </a:extLst>
          </p:cNvPr>
          <p:cNvSpPr>
            <a:spLocks noChangeArrowheads="1"/>
          </p:cNvSpPr>
          <p:nvPr/>
        </p:nvSpPr>
        <p:spPr bwMode="auto">
          <a:xfrm>
            <a:off x="3924300" y="5953125"/>
            <a:ext cx="2332038"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Font typeface="Wingdings" panose="05000000000000000000" pitchFamily="2" charset="2"/>
              <a:buChar char="v"/>
            </a:pPr>
            <a:r>
              <a:rPr lang="zh-CN" altLang="en-US" sz="2000" b="1">
                <a:solidFill>
                  <a:schemeClr val="accent1"/>
                </a:solidFill>
                <a:latin typeface="宋体" panose="02010600030101010101" pitchFamily="2" charset="-122"/>
                <a:ea typeface="MS PGothic" panose="020B0600070205080204" pitchFamily="34" charset="-128"/>
              </a:rPr>
              <a:t>分段和重组</a:t>
            </a:r>
            <a:endParaRPr lang="en-US" altLang="zh-CN" sz="2000" b="1">
              <a:solidFill>
                <a:schemeClr val="accent1"/>
              </a:solidFill>
              <a:latin typeface="宋体" panose="02010600030101010101" pitchFamily="2" charset="-122"/>
              <a:ea typeface="MS PGothic" panose="020B0600070205080204" pitchFamily="34" charset="-128"/>
            </a:endParaRPr>
          </a:p>
        </p:txBody>
      </p:sp>
      <p:sp>
        <p:nvSpPr>
          <p:cNvPr id="66566" name="椭圆 11">
            <a:extLst>
              <a:ext uri="{FF2B5EF4-FFF2-40B4-BE49-F238E27FC236}">
                <a16:creationId xmlns:a16="http://schemas.microsoft.com/office/drawing/2014/main" id="{B0E38059-9A83-3000-9CB3-2D87629D3938}"/>
              </a:ext>
            </a:extLst>
          </p:cNvPr>
          <p:cNvSpPr>
            <a:spLocks noChangeArrowheads="1"/>
          </p:cNvSpPr>
          <p:nvPr/>
        </p:nvSpPr>
        <p:spPr bwMode="auto">
          <a:xfrm>
            <a:off x="900113" y="2276475"/>
            <a:ext cx="7056437" cy="2227263"/>
          </a:xfrm>
          <a:prstGeom prst="ellipse">
            <a:avLst/>
          </a:prstGeom>
          <a:solidFill>
            <a:srgbClr val="FF3300">
              <a:alpha val="10196"/>
            </a:srgbClr>
          </a:solidFill>
          <a:ln w="9525">
            <a:solidFill>
              <a:srgbClr val="FF0000"/>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en-US" sz="2400"/>
          </a:p>
        </p:txBody>
      </p:sp>
      <p:sp>
        <p:nvSpPr>
          <p:cNvPr id="13" name="云形标注 12">
            <a:extLst>
              <a:ext uri="{FF2B5EF4-FFF2-40B4-BE49-F238E27FC236}">
                <a16:creationId xmlns:a16="http://schemas.microsoft.com/office/drawing/2014/main" id="{EC0B76E1-8747-B145-8367-A9D61E8970DC}"/>
              </a:ext>
            </a:extLst>
          </p:cNvPr>
          <p:cNvSpPr/>
          <p:nvPr/>
        </p:nvSpPr>
        <p:spPr bwMode="auto">
          <a:xfrm>
            <a:off x="6804025" y="4503738"/>
            <a:ext cx="2160588" cy="735012"/>
          </a:xfrm>
          <a:prstGeom prst="cloudCallout">
            <a:avLst>
              <a:gd name="adj1" fmla="val -40088"/>
              <a:gd name="adj2" fmla="val -115944"/>
            </a:avLst>
          </a:prstGeom>
          <a:ln/>
        </p:spPr>
        <p:style>
          <a:lnRef idx="3">
            <a:schemeClr val="lt1"/>
          </a:lnRef>
          <a:fillRef idx="1">
            <a:schemeClr val="accent5"/>
          </a:fillRef>
          <a:effectRef idx="1">
            <a:schemeClr val="accent5"/>
          </a:effectRef>
          <a:fontRef idx="minor">
            <a:schemeClr val="lt1"/>
          </a:fontRef>
        </p:style>
        <p:txBody>
          <a:bodyPr anchor="ctr"/>
          <a:lstStyle/>
          <a:p>
            <a:pPr algn="ctr" eaLnBrk="1" hangingPunct="1">
              <a:defRPr/>
            </a:pPr>
            <a:r>
              <a:rPr lang="en-US" altLang="zh-CN" sz="2400" dirty="0">
                <a:solidFill>
                  <a:schemeClr val="bg1"/>
                </a:solidFill>
                <a:latin typeface="Arial" charset="0"/>
              </a:rPr>
              <a:t>IP</a:t>
            </a:r>
            <a:r>
              <a:rPr lang="zh-CN" altLang="en-US" sz="2400" dirty="0">
                <a:solidFill>
                  <a:schemeClr val="bg1"/>
                </a:solidFill>
                <a:latin typeface="Arial" charset="0"/>
              </a:rPr>
              <a:t>协议</a:t>
            </a:r>
            <a:endParaRPr lang="en-US" sz="2400" dirty="0">
              <a:solidFill>
                <a:schemeClr val="bg1"/>
              </a:solidFill>
              <a:latin typeface="Arial" charset="0"/>
            </a:endParaRPr>
          </a:p>
        </p:txBody>
      </p:sp>
      <p:sp>
        <p:nvSpPr>
          <p:cNvPr id="66568" name="矩形 14">
            <a:extLst>
              <a:ext uri="{FF2B5EF4-FFF2-40B4-BE49-F238E27FC236}">
                <a16:creationId xmlns:a16="http://schemas.microsoft.com/office/drawing/2014/main" id="{2967576A-1F0D-AAE4-77AD-373CA2AEF3C8}"/>
              </a:ext>
            </a:extLst>
          </p:cNvPr>
          <p:cNvSpPr>
            <a:spLocks noChangeArrowheads="1"/>
          </p:cNvSpPr>
          <p:nvPr/>
        </p:nvSpPr>
        <p:spPr bwMode="auto">
          <a:xfrm>
            <a:off x="6829425" y="5568950"/>
            <a:ext cx="156368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rgbClr val="669900"/>
              </a:buClr>
              <a:buFont typeface="Wingdings" panose="05000000000000000000" pitchFamily="2" charset="2"/>
              <a:buChar char="v"/>
            </a:pPr>
            <a:r>
              <a:rPr lang="zh-CN" altLang="en-US" sz="2000" b="1">
                <a:solidFill>
                  <a:srgbClr val="0099CC"/>
                </a:solidFill>
                <a:latin typeface="宋体" panose="02010600030101010101" pitchFamily="2" charset="-122"/>
                <a:ea typeface="MS PGothic" panose="020B0600070205080204" pitchFamily="34" charset="-128"/>
              </a:rPr>
              <a:t>错误管理</a:t>
            </a:r>
            <a:endParaRPr lang="en-US" altLang="zh-CN" sz="2000" b="1">
              <a:solidFill>
                <a:srgbClr val="0099CC"/>
              </a:solidFill>
              <a:latin typeface="宋体" panose="02010600030101010101" pitchFamily="2" charset="-122"/>
              <a:ea typeface="MS PGothic" panose="020B0600070205080204" pitchFamily="34" charset="-128"/>
            </a:endParaRPr>
          </a:p>
          <a:p>
            <a:pPr lvl="1">
              <a:spcBef>
                <a:spcPct val="20000"/>
              </a:spcBef>
              <a:buClr>
                <a:srgbClr val="669900"/>
              </a:buClr>
              <a:buFont typeface="Wingdings" panose="05000000000000000000" pitchFamily="2" charset="2"/>
              <a:buChar char="ü"/>
            </a:pPr>
            <a:r>
              <a:rPr lang="en-US" altLang="zh-CN" sz="2000" b="1">
                <a:solidFill>
                  <a:srgbClr val="0099CC"/>
                </a:solidFill>
                <a:latin typeface="宋体" panose="02010600030101010101" pitchFamily="2" charset="-122"/>
                <a:ea typeface="MS PGothic" panose="020B0600070205080204" pitchFamily="34" charset="-128"/>
              </a:rPr>
              <a:t>ICMP</a:t>
            </a:r>
          </a:p>
        </p:txBody>
      </p:sp>
      <p:sp>
        <p:nvSpPr>
          <p:cNvPr id="9" name="内容占位符 4">
            <a:extLst>
              <a:ext uri="{FF2B5EF4-FFF2-40B4-BE49-F238E27FC236}">
                <a16:creationId xmlns:a16="http://schemas.microsoft.com/office/drawing/2014/main" id="{020505EA-79A5-56B5-10E0-827CFAF84C3B}"/>
              </a:ext>
            </a:extLst>
          </p:cNvPr>
          <p:cNvSpPr txBox="1">
            <a:spLocks/>
          </p:cNvSpPr>
          <p:nvPr/>
        </p:nvSpPr>
        <p:spPr bwMode="auto">
          <a:xfrm>
            <a:off x="354013" y="1268413"/>
            <a:ext cx="8435975" cy="534987"/>
          </a:xfrm>
          <a:prstGeom prst="rect">
            <a:avLst/>
          </a:prstGeom>
          <a:noFill/>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charset="0"/>
                <a:ea typeface="MS PGothic" panose="020B0600070205080204" pitchFamily="34" charset="-128"/>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charset="0"/>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Arial" charset="0"/>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Arial" charset="0"/>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eaLnBrk="1" hangingPunct="1">
              <a:lnSpc>
                <a:spcPct val="150000"/>
              </a:lnSpc>
              <a:buFont typeface="Wingdings 2" panose="05020102010507070707" pitchFamily="18" charset="2"/>
              <a:buNone/>
              <a:defRPr/>
            </a:pPr>
            <a:r>
              <a:rPr lang="en-US" altLang="zh-CN" sz="2400" kern="0" dirty="0">
                <a:solidFill>
                  <a:srgbClr val="215978"/>
                </a:solidFill>
                <a:latin typeface="Times New Roman" panose="02020603050405020304" pitchFamily="18" charset="0"/>
                <a:ea typeface="宋体" panose="02010600030101010101" pitchFamily="2" charset="-122"/>
                <a:cs typeface="Times New Roman" panose="02020603050405020304" pitchFamily="18" charset="0"/>
              </a:rPr>
              <a:t>4. 1 </a:t>
            </a:r>
            <a:r>
              <a:rPr lang="zh-CN" altLang="en-US" sz="2400" kern="0" dirty="0">
                <a:solidFill>
                  <a:srgbClr val="215978"/>
                </a:solidFill>
                <a:latin typeface="Times New Roman" panose="02020603050405020304" pitchFamily="18" charset="0"/>
                <a:ea typeface="宋体" panose="02010600030101010101" pitchFamily="2" charset="-122"/>
                <a:cs typeface="Times New Roman" panose="02020603050405020304" pitchFamily="18" charset="0"/>
              </a:rPr>
              <a:t>网络层功能</a:t>
            </a:r>
            <a:endParaRPr lang="en-US" altLang="zh-CN" sz="2400" kern="0" dirty="0">
              <a:solidFill>
                <a:srgbClr val="215978"/>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内容占位符 4">
            <a:extLst>
              <a:ext uri="{FF2B5EF4-FFF2-40B4-BE49-F238E27FC236}">
                <a16:creationId xmlns:a16="http://schemas.microsoft.com/office/drawing/2014/main" id="{31FB4B22-AE37-002B-E1AD-83E30C542C32}"/>
              </a:ext>
            </a:extLst>
          </p:cNvPr>
          <p:cNvSpPr>
            <a:spLocks noGrp="1"/>
          </p:cNvSpPr>
          <p:nvPr>
            <p:ph idx="1"/>
          </p:nvPr>
        </p:nvSpPr>
        <p:spPr bwMode="auto">
          <a:xfrm>
            <a:off x="250825" y="1123950"/>
            <a:ext cx="8229600" cy="21605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buFont typeface="Wingdings" panose="05000000000000000000" pitchFamily="2" charset="2"/>
              <a:buNone/>
            </a:pPr>
            <a:r>
              <a:rPr lang="en-US" altLang="zh-CN" sz="2400">
                <a:solidFill>
                  <a:srgbClr val="19435A"/>
                </a:solidFill>
                <a:latin typeface="Times New Roman" panose="02020603050405020304" pitchFamily="18" charset="0"/>
                <a:cs typeface="Times New Roman" panose="02020603050405020304" pitchFamily="18" charset="0"/>
              </a:rPr>
              <a:t>4.2 </a:t>
            </a:r>
            <a:r>
              <a:rPr lang="zh-CN" altLang="en-US" sz="2400">
                <a:solidFill>
                  <a:srgbClr val="19435A"/>
                </a:solidFill>
                <a:latin typeface="Times New Roman" panose="02020603050405020304" pitchFamily="18" charset="0"/>
                <a:ea typeface="宋体" panose="02010600030101010101" pitchFamily="2" charset="-122"/>
              </a:rPr>
              <a:t>标准分类</a:t>
            </a:r>
            <a:r>
              <a:rPr lang="en-US" altLang="zh-CN" sz="2400">
                <a:solidFill>
                  <a:srgbClr val="19435A"/>
                </a:solidFill>
                <a:latin typeface="Times New Roman" panose="02020603050405020304" pitchFamily="18" charset="0"/>
                <a:cs typeface="Times New Roman" panose="02020603050405020304" pitchFamily="18" charset="0"/>
              </a:rPr>
              <a:t>IP</a:t>
            </a:r>
            <a:r>
              <a:rPr lang="zh-CN" altLang="en-US" sz="2400">
                <a:solidFill>
                  <a:srgbClr val="19435A"/>
                </a:solidFill>
                <a:latin typeface="Times New Roman" panose="02020603050405020304" pitchFamily="18" charset="0"/>
                <a:ea typeface="宋体" panose="02010600030101010101" pitchFamily="2" charset="-122"/>
              </a:rPr>
              <a:t>地址</a:t>
            </a:r>
            <a:endParaRPr lang="en-US" altLang="zh-CN" sz="2400">
              <a:solidFill>
                <a:srgbClr val="19435A"/>
              </a:solidFill>
              <a:latin typeface="Times New Roman" panose="02020603050405020304" pitchFamily="18" charset="0"/>
              <a:cs typeface="Times New Roman" panose="02020603050405020304" pitchFamily="18" charset="0"/>
            </a:endParaRPr>
          </a:p>
          <a:p>
            <a:pPr>
              <a:lnSpc>
                <a:spcPct val="150000"/>
              </a:lnSpc>
              <a:buFont typeface="Wingdings 2" panose="05020102010507070707" pitchFamily="18" charset="2"/>
              <a:buNone/>
            </a:pPr>
            <a:r>
              <a:rPr lang="en-US" altLang="zh-CN" sz="2000">
                <a:solidFill>
                  <a:schemeClr val="tx2"/>
                </a:solidFill>
                <a:latin typeface="Times New Roman" panose="02020603050405020304" pitchFamily="18" charset="0"/>
                <a:cs typeface="Times New Roman" panose="02020603050405020304" pitchFamily="18" charset="0"/>
              </a:rPr>
              <a:t>1</a:t>
            </a:r>
            <a:r>
              <a:rPr lang="zh-CN" altLang="en-US" sz="2000">
                <a:solidFill>
                  <a:schemeClr val="tx2"/>
                </a:solidFill>
                <a:latin typeface="Times New Roman" panose="02020603050405020304" pitchFamily="18" charset="0"/>
                <a:ea typeface="宋体" panose="02010600030101010101" pitchFamily="2" charset="-122"/>
              </a:rPr>
              <a:t>．</a:t>
            </a:r>
            <a:r>
              <a:rPr lang="en-US" altLang="zh-CN" sz="2000">
                <a:solidFill>
                  <a:schemeClr val="tx2"/>
                </a:solidFill>
                <a:latin typeface="Times New Roman" panose="02020603050405020304" pitchFamily="18" charset="0"/>
                <a:cs typeface="Times New Roman" panose="02020603050405020304" pitchFamily="18" charset="0"/>
              </a:rPr>
              <a:t>IP</a:t>
            </a:r>
            <a:r>
              <a:rPr lang="zh-CN" altLang="en-US" sz="2000">
                <a:solidFill>
                  <a:schemeClr val="tx2"/>
                </a:solidFill>
                <a:latin typeface="Times New Roman" panose="02020603050405020304" pitchFamily="18" charset="0"/>
                <a:ea typeface="宋体" panose="02010600030101010101" pitchFamily="2" charset="-122"/>
              </a:rPr>
              <a:t>地址的点分十进制表示法</a:t>
            </a:r>
            <a:endParaRPr lang="en-US" altLang="zh-CN" sz="2000">
              <a:solidFill>
                <a:schemeClr val="tx2"/>
              </a:solidFill>
              <a:latin typeface="Times New Roman" panose="02020603050405020304" pitchFamily="18" charset="0"/>
              <a:cs typeface="Times New Roman" panose="02020603050405020304" pitchFamily="18" charset="0"/>
            </a:endParaRPr>
          </a:p>
          <a:p>
            <a:pPr>
              <a:lnSpc>
                <a:spcPct val="150000"/>
              </a:lnSpc>
            </a:pPr>
            <a:r>
              <a:rPr lang="zh-CN" altLang="en-US" sz="2000" b="0">
                <a:solidFill>
                  <a:schemeClr val="tx2"/>
                </a:solidFill>
                <a:latin typeface="Times New Roman" panose="02020603050405020304" pitchFamily="18" charset="0"/>
                <a:ea typeface="宋体" panose="02010600030101010101" pitchFamily="2" charset="-122"/>
              </a:rPr>
              <a:t>地址长度：</a:t>
            </a:r>
            <a:r>
              <a:rPr lang="en-US" altLang="zh-CN" sz="2000" b="0">
                <a:solidFill>
                  <a:schemeClr val="tx2"/>
                </a:solidFill>
                <a:latin typeface="Times New Roman" panose="02020603050405020304" pitchFamily="18" charset="0"/>
                <a:cs typeface="Times New Roman" panose="02020603050405020304" pitchFamily="18" charset="0"/>
              </a:rPr>
              <a:t>32</a:t>
            </a:r>
            <a:r>
              <a:rPr lang="zh-CN" altLang="en-US" sz="2000" b="0">
                <a:solidFill>
                  <a:schemeClr val="tx2"/>
                </a:solidFill>
                <a:latin typeface="Times New Roman" panose="02020603050405020304" pitchFamily="18" charset="0"/>
                <a:ea typeface="宋体" panose="02010600030101010101" pitchFamily="2" charset="-122"/>
              </a:rPr>
              <a:t>位，用点分十进制（</a:t>
            </a:r>
            <a:r>
              <a:rPr lang="en-US" altLang="zh-CN" sz="2000" b="0">
                <a:solidFill>
                  <a:schemeClr val="tx2"/>
                </a:solidFill>
                <a:latin typeface="Times New Roman" panose="02020603050405020304" pitchFamily="18" charset="0"/>
                <a:cs typeface="Times New Roman" panose="02020603050405020304" pitchFamily="18" charset="0"/>
              </a:rPr>
              <a:t>x.x.x.x</a:t>
            </a:r>
            <a:r>
              <a:rPr lang="zh-CN" altLang="en-US" sz="2000" b="0">
                <a:solidFill>
                  <a:schemeClr val="tx2"/>
                </a:solidFill>
                <a:latin typeface="Times New Roman" panose="02020603050405020304" pitchFamily="18" charset="0"/>
                <a:ea typeface="宋体" panose="02010600030101010101" pitchFamily="2" charset="-122"/>
              </a:rPr>
              <a:t>）表示（</a:t>
            </a:r>
            <a:r>
              <a:rPr lang="en-US" altLang="zh-CN" sz="2000" b="0">
                <a:solidFill>
                  <a:schemeClr val="tx2"/>
                </a:solidFill>
                <a:latin typeface="Times New Roman" panose="02020603050405020304" pitchFamily="18" charset="0"/>
                <a:cs typeface="Times New Roman" panose="02020603050405020304" pitchFamily="18" charset="0"/>
              </a:rPr>
              <a:t>x=0~255</a:t>
            </a:r>
            <a:r>
              <a:rPr lang="zh-CN" altLang="en-US" sz="2000" b="0">
                <a:solidFill>
                  <a:schemeClr val="tx2"/>
                </a:solidFill>
                <a:latin typeface="Times New Roman" panose="02020603050405020304" pitchFamily="18" charset="0"/>
                <a:ea typeface="宋体" panose="02010600030101010101" pitchFamily="2" charset="-122"/>
              </a:rPr>
              <a:t>）</a:t>
            </a:r>
            <a:endParaRPr lang="en-US" altLang="zh-CN" sz="2000" b="0">
              <a:solidFill>
                <a:schemeClr val="tx2"/>
              </a:solidFill>
              <a:latin typeface="Times New Roman" panose="02020603050405020304" pitchFamily="18" charset="0"/>
              <a:cs typeface="Times New Roman" panose="02020603050405020304" pitchFamily="18" charset="0"/>
            </a:endParaRPr>
          </a:p>
          <a:p>
            <a:pPr>
              <a:lnSpc>
                <a:spcPct val="150000"/>
              </a:lnSpc>
              <a:buFont typeface="Wingdings 2" panose="05020102010507070707" pitchFamily="18" charset="2"/>
              <a:buNone/>
            </a:pPr>
            <a:r>
              <a:rPr lang="en-US" altLang="zh-CN" sz="2000">
                <a:solidFill>
                  <a:schemeClr val="tx2"/>
                </a:solidFill>
                <a:latin typeface="Times New Roman" panose="02020603050405020304" pitchFamily="18" charset="0"/>
                <a:cs typeface="Times New Roman" panose="02020603050405020304" pitchFamily="18" charset="0"/>
              </a:rPr>
              <a:t>2</a:t>
            </a:r>
            <a:r>
              <a:rPr lang="zh-CN" altLang="en-US" sz="2000">
                <a:solidFill>
                  <a:schemeClr val="tx2"/>
                </a:solidFill>
                <a:latin typeface="Times New Roman" panose="02020603050405020304" pitchFamily="18" charset="0"/>
                <a:ea typeface="宋体" panose="02010600030101010101" pitchFamily="2" charset="-122"/>
              </a:rPr>
              <a:t>．标准</a:t>
            </a:r>
            <a:r>
              <a:rPr lang="en-US" altLang="zh-CN" sz="2000">
                <a:solidFill>
                  <a:schemeClr val="tx2"/>
                </a:solidFill>
                <a:latin typeface="Times New Roman" panose="02020603050405020304" pitchFamily="18" charset="0"/>
                <a:cs typeface="Times New Roman" panose="02020603050405020304" pitchFamily="18" charset="0"/>
              </a:rPr>
              <a:t>IP</a:t>
            </a:r>
            <a:r>
              <a:rPr lang="zh-CN" altLang="en-US" sz="2000">
                <a:solidFill>
                  <a:schemeClr val="tx2"/>
                </a:solidFill>
                <a:latin typeface="Times New Roman" panose="02020603050405020304" pitchFamily="18" charset="0"/>
                <a:ea typeface="宋体" panose="02010600030101010101" pitchFamily="2" charset="-122"/>
              </a:rPr>
              <a:t>地址的分类</a:t>
            </a:r>
            <a:endParaRPr lang="zh-CN" altLang="ja-JP" sz="2000">
              <a:solidFill>
                <a:schemeClr val="tx2"/>
              </a:solidFill>
              <a:latin typeface="Times New Roman" panose="02020603050405020304" pitchFamily="18" charset="0"/>
              <a:ea typeface="宋体" panose="02010600030101010101" pitchFamily="2" charset="-122"/>
            </a:endParaRPr>
          </a:p>
          <a:p>
            <a:pPr>
              <a:lnSpc>
                <a:spcPct val="150000"/>
              </a:lnSpc>
              <a:buFont typeface="Wingdings 2" panose="05020102010507070707" pitchFamily="18" charset="2"/>
              <a:buNone/>
            </a:pPr>
            <a:endParaRPr lang="en-US" altLang="zh-CN" sz="2000">
              <a:latin typeface="Times New Roman" panose="02020603050405020304" pitchFamily="18" charset="0"/>
              <a:ea typeface="宋体" panose="02010600030101010101" pitchFamily="2" charset="-122"/>
            </a:endParaRPr>
          </a:p>
        </p:txBody>
      </p:sp>
      <p:sp>
        <p:nvSpPr>
          <p:cNvPr id="68611" name="Rectangle 2">
            <a:extLst>
              <a:ext uri="{FF2B5EF4-FFF2-40B4-BE49-F238E27FC236}">
                <a16:creationId xmlns:a16="http://schemas.microsoft.com/office/drawing/2014/main" id="{81A356F9-4B1F-B1EB-8185-E24F9FA35B4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12" name="Rectangle 6">
            <a:extLst>
              <a:ext uri="{FF2B5EF4-FFF2-40B4-BE49-F238E27FC236}">
                <a16:creationId xmlns:a16="http://schemas.microsoft.com/office/drawing/2014/main" id="{B772E8DB-0C34-1C0C-9649-3F3B5A610D5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13" name="Rectangle 4">
            <a:extLst>
              <a:ext uri="{FF2B5EF4-FFF2-40B4-BE49-F238E27FC236}">
                <a16:creationId xmlns:a16="http://schemas.microsoft.com/office/drawing/2014/main" id="{8E9E84D9-3671-4071-0246-1A1F12B6970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14" name="Rectangle 2">
            <a:extLst>
              <a:ext uri="{FF2B5EF4-FFF2-40B4-BE49-F238E27FC236}">
                <a16:creationId xmlns:a16="http://schemas.microsoft.com/office/drawing/2014/main" id="{CA47CCB2-FA1E-6CF3-5F2B-C1F72B351EA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15" name="Rectangle 4">
            <a:extLst>
              <a:ext uri="{FF2B5EF4-FFF2-40B4-BE49-F238E27FC236}">
                <a16:creationId xmlns:a16="http://schemas.microsoft.com/office/drawing/2014/main" id="{46F85532-DBCD-D6B7-A4FA-79EBBE41FB0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68616" name="Object 3">
            <a:extLst>
              <a:ext uri="{FF2B5EF4-FFF2-40B4-BE49-F238E27FC236}">
                <a16:creationId xmlns:a16="http://schemas.microsoft.com/office/drawing/2014/main" id="{4F6D5AD4-0277-3642-0516-E8C0A9370206}"/>
              </a:ext>
            </a:extLst>
          </p:cNvPr>
          <p:cNvGraphicFramePr>
            <a:graphicFrameLocks noChangeAspect="1"/>
          </p:cNvGraphicFramePr>
          <p:nvPr/>
        </p:nvGraphicFramePr>
        <p:xfrm>
          <a:off x="600075" y="3429000"/>
          <a:ext cx="7716838" cy="2881313"/>
        </p:xfrm>
        <a:graphic>
          <a:graphicData uri="http://schemas.openxmlformats.org/presentationml/2006/ole">
            <mc:AlternateContent xmlns:mc="http://schemas.openxmlformats.org/markup-compatibility/2006">
              <mc:Choice xmlns:v="urn:schemas-microsoft-com:vml" Requires="v">
                <p:oleObj name="Visio" r:id="rId3" imgW="7010400" imgH="2616200" progId="Visio.Drawing.11">
                  <p:embed/>
                </p:oleObj>
              </mc:Choice>
              <mc:Fallback>
                <p:oleObj name="Visio" r:id="rId3" imgW="7010400" imgH="2616200" progId="Visio.Drawing.11">
                  <p:embed/>
                  <p:pic>
                    <p:nvPicPr>
                      <p:cNvPr id="68616" name="Object 3">
                        <a:extLst>
                          <a:ext uri="{FF2B5EF4-FFF2-40B4-BE49-F238E27FC236}">
                            <a16:creationId xmlns:a16="http://schemas.microsoft.com/office/drawing/2014/main" id="{4F6D5AD4-0277-3642-0516-E8C0A93702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 y="3429000"/>
                        <a:ext cx="7716838" cy="288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内容占位符 4">
            <a:extLst>
              <a:ext uri="{FF2B5EF4-FFF2-40B4-BE49-F238E27FC236}">
                <a16:creationId xmlns:a16="http://schemas.microsoft.com/office/drawing/2014/main" id="{B485614A-6283-2BA7-F1BB-2602BB97C372}"/>
              </a:ext>
            </a:extLst>
          </p:cNvPr>
          <p:cNvSpPr>
            <a:spLocks noGrp="1"/>
          </p:cNvSpPr>
          <p:nvPr>
            <p:ph idx="1"/>
          </p:nvPr>
        </p:nvSpPr>
        <p:spPr bwMode="auto">
          <a:xfrm>
            <a:off x="250825" y="1195388"/>
            <a:ext cx="8229600" cy="1728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buFont typeface="Wingdings 2" panose="05020102010507070707" pitchFamily="18" charset="2"/>
              <a:buNone/>
            </a:pPr>
            <a:r>
              <a:rPr lang="en-US" altLang="zh-CN" sz="2400">
                <a:solidFill>
                  <a:srgbClr val="19435A"/>
                </a:solidFill>
                <a:latin typeface="Times New Roman" panose="02020603050405020304" pitchFamily="18" charset="0"/>
                <a:cs typeface="Times New Roman" panose="02020603050405020304" pitchFamily="18" charset="0"/>
              </a:rPr>
              <a:t>4.3 </a:t>
            </a:r>
            <a:r>
              <a:rPr lang="zh-CN" altLang="en-US" sz="2400">
                <a:solidFill>
                  <a:srgbClr val="19435A"/>
                </a:solidFill>
                <a:latin typeface="Times New Roman" panose="02020603050405020304" pitchFamily="18" charset="0"/>
                <a:ea typeface="宋体" panose="02010600030101010101" pitchFamily="2" charset="-122"/>
              </a:rPr>
              <a:t>划分子网的三级地址结构</a:t>
            </a:r>
            <a:endParaRPr lang="en-US" altLang="zh-CN" sz="2400">
              <a:solidFill>
                <a:srgbClr val="19435A"/>
              </a:solidFill>
              <a:latin typeface="Times New Roman" panose="02020603050405020304" pitchFamily="18" charset="0"/>
              <a:cs typeface="Times New Roman" panose="02020603050405020304" pitchFamily="18" charset="0"/>
            </a:endParaRPr>
          </a:p>
          <a:p>
            <a:pPr>
              <a:lnSpc>
                <a:spcPct val="150000"/>
              </a:lnSpc>
            </a:pPr>
            <a:r>
              <a:rPr lang="zh-CN" altLang="en-US" sz="2000" b="0">
                <a:solidFill>
                  <a:schemeClr val="tx2"/>
                </a:solidFill>
                <a:latin typeface="Times New Roman" panose="02020603050405020304" pitchFamily="18" charset="0"/>
                <a:ea typeface="宋体" panose="02010600030101010101" pitchFamily="2" charset="-122"/>
              </a:rPr>
              <a:t>三级地址结构：</a:t>
            </a:r>
            <a:r>
              <a:rPr lang="zh-CN" altLang="en-US" sz="2000" i="1">
                <a:solidFill>
                  <a:schemeClr val="tx2"/>
                </a:solidFill>
                <a:latin typeface="Times New Roman" panose="02020603050405020304" pitchFamily="18" charset="0"/>
                <a:ea typeface="宋体" panose="02010600030101010101" pitchFamily="2" charset="-122"/>
              </a:rPr>
              <a:t>网络号</a:t>
            </a:r>
            <a:r>
              <a:rPr lang="en-US" altLang="zh-CN" sz="2000" i="1">
                <a:solidFill>
                  <a:schemeClr val="tx2"/>
                </a:solidFill>
                <a:latin typeface="Times New Roman" panose="02020603050405020304" pitchFamily="18" charset="0"/>
                <a:cs typeface="Times New Roman" panose="02020603050405020304" pitchFamily="18" charset="0"/>
              </a:rPr>
              <a:t> -</a:t>
            </a:r>
            <a:r>
              <a:rPr lang="zh-CN" altLang="en-US" sz="2000" i="1">
                <a:solidFill>
                  <a:schemeClr val="tx2"/>
                </a:solidFill>
                <a:latin typeface="Times New Roman" panose="02020603050405020304" pitchFamily="18" charset="0"/>
                <a:ea typeface="宋体" panose="02010600030101010101" pitchFamily="2" charset="-122"/>
              </a:rPr>
              <a:t>子网号</a:t>
            </a:r>
            <a:r>
              <a:rPr lang="en-US" altLang="zh-CN" sz="2000" i="1">
                <a:solidFill>
                  <a:schemeClr val="tx2"/>
                </a:solidFill>
                <a:latin typeface="Times New Roman" panose="02020603050405020304" pitchFamily="18" charset="0"/>
                <a:cs typeface="Times New Roman" panose="02020603050405020304" pitchFamily="18" charset="0"/>
              </a:rPr>
              <a:t> - </a:t>
            </a:r>
            <a:r>
              <a:rPr lang="zh-CN" altLang="en-US" sz="2000" i="1">
                <a:solidFill>
                  <a:schemeClr val="tx2"/>
                </a:solidFill>
                <a:latin typeface="Times New Roman" panose="02020603050405020304" pitchFamily="18" charset="0"/>
                <a:ea typeface="宋体" panose="02010600030101010101" pitchFamily="2" charset="-122"/>
              </a:rPr>
              <a:t>主机号</a:t>
            </a:r>
            <a:endParaRPr lang="en-US" altLang="zh-CN" sz="2000" b="0">
              <a:solidFill>
                <a:schemeClr val="tx2"/>
              </a:solidFill>
              <a:latin typeface="Times New Roman" panose="02020603050405020304" pitchFamily="18" charset="0"/>
              <a:cs typeface="Times New Roman" panose="02020603050405020304" pitchFamily="18" charset="0"/>
            </a:endParaRPr>
          </a:p>
        </p:txBody>
      </p:sp>
      <p:sp>
        <p:nvSpPr>
          <p:cNvPr id="72707" name="Rectangle 2">
            <a:extLst>
              <a:ext uri="{FF2B5EF4-FFF2-40B4-BE49-F238E27FC236}">
                <a16:creationId xmlns:a16="http://schemas.microsoft.com/office/drawing/2014/main" id="{36FAFAA3-6DF9-4E5B-0AF7-737BF12ED62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08" name="Rectangle 6">
            <a:extLst>
              <a:ext uri="{FF2B5EF4-FFF2-40B4-BE49-F238E27FC236}">
                <a16:creationId xmlns:a16="http://schemas.microsoft.com/office/drawing/2014/main" id="{7B2BE1AD-F376-5F64-3898-D4653B9688B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09" name="Rectangle 4">
            <a:extLst>
              <a:ext uri="{FF2B5EF4-FFF2-40B4-BE49-F238E27FC236}">
                <a16:creationId xmlns:a16="http://schemas.microsoft.com/office/drawing/2014/main" id="{08DED757-B055-344B-FF38-090957FE13F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10" name="Rectangle 2">
            <a:extLst>
              <a:ext uri="{FF2B5EF4-FFF2-40B4-BE49-F238E27FC236}">
                <a16:creationId xmlns:a16="http://schemas.microsoft.com/office/drawing/2014/main" id="{0FAD1990-6098-0CD7-D027-F61A2D09376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711" name="Rectangle 4">
            <a:extLst>
              <a:ext uri="{FF2B5EF4-FFF2-40B4-BE49-F238E27FC236}">
                <a16:creationId xmlns:a16="http://schemas.microsoft.com/office/drawing/2014/main" id="{C46DA55B-99C1-34D6-2F10-815D1931C79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72712" name="Picture 3">
            <a:extLst>
              <a:ext uri="{FF2B5EF4-FFF2-40B4-BE49-F238E27FC236}">
                <a16:creationId xmlns:a16="http://schemas.microsoft.com/office/drawing/2014/main" id="{6E9D1B0A-3313-ECE2-B3FC-197F797AA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2317750"/>
            <a:ext cx="519271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3" name="Rectangle 2">
            <a:extLst>
              <a:ext uri="{FF2B5EF4-FFF2-40B4-BE49-F238E27FC236}">
                <a16:creationId xmlns:a16="http://schemas.microsoft.com/office/drawing/2014/main" id="{821846AF-A9C6-A7EE-EC35-FCED6C9A57B6}"/>
              </a:ext>
            </a:extLst>
          </p:cNvPr>
          <p:cNvSpPr>
            <a:spLocks noChangeArrowheads="1"/>
          </p:cNvSpPr>
          <p:nvPr/>
        </p:nvSpPr>
        <p:spPr bwMode="auto">
          <a:xfrm>
            <a:off x="2286000" y="21336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en-US"/>
          </a:p>
        </p:txBody>
      </p:sp>
      <p:sp>
        <p:nvSpPr>
          <p:cNvPr id="72714" name="矩形 3">
            <a:extLst>
              <a:ext uri="{FF2B5EF4-FFF2-40B4-BE49-F238E27FC236}">
                <a16:creationId xmlns:a16="http://schemas.microsoft.com/office/drawing/2014/main" id="{BC2D0C14-5439-F2F1-A65D-AC5DFA240849}"/>
              </a:ext>
            </a:extLst>
          </p:cNvPr>
          <p:cNvSpPr>
            <a:spLocks noChangeArrowheads="1"/>
          </p:cNvSpPr>
          <p:nvPr/>
        </p:nvSpPr>
        <p:spPr bwMode="auto">
          <a:xfrm>
            <a:off x="576263" y="3789363"/>
            <a:ext cx="7991475"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v"/>
            </a:pPr>
            <a:r>
              <a:rPr lang="zh-TW" altLang="en-US"/>
              <a:t>路由器处理到来的分组</a:t>
            </a:r>
            <a:r>
              <a:rPr lang="zh-CN" altLang="en-US"/>
              <a:t>：</a:t>
            </a:r>
            <a:r>
              <a:rPr lang="zh-TW" altLang="en-US"/>
              <a:t>把</a:t>
            </a:r>
            <a:r>
              <a:rPr lang="zh-TW" altLang="en-US">
                <a:solidFill>
                  <a:srgbClr val="FF0000"/>
                </a:solidFill>
              </a:rPr>
              <a:t>子网掩码和</a:t>
            </a:r>
            <a:r>
              <a:rPr lang="en-US" altLang="zh-TW">
                <a:solidFill>
                  <a:srgbClr val="FF0000"/>
                </a:solidFill>
              </a:rPr>
              <a:t>IP</a:t>
            </a:r>
            <a:r>
              <a:rPr lang="zh-TW" altLang="en-US">
                <a:solidFill>
                  <a:srgbClr val="FF0000"/>
                </a:solidFill>
              </a:rPr>
              <a:t>地址</a:t>
            </a:r>
            <a:r>
              <a:rPr lang="zh-TW" altLang="en-US"/>
              <a:t>进行逐位的“与”运算（</a:t>
            </a:r>
            <a:r>
              <a:rPr lang="en-US" altLang="zh-TW"/>
              <a:t>AND</a:t>
            </a:r>
            <a:r>
              <a:rPr lang="zh-TW" altLang="en-US"/>
              <a:t>）</a:t>
            </a:r>
            <a:r>
              <a:rPr lang="zh-CN" altLang="en-US"/>
              <a:t>，</a:t>
            </a:r>
            <a:r>
              <a:rPr lang="zh-TW" altLang="en-US"/>
              <a:t>得出网络地址</a:t>
            </a:r>
            <a:r>
              <a:rPr lang="zh-CN" altLang="en-US"/>
              <a:t>，即网络号</a:t>
            </a:r>
            <a:r>
              <a:rPr lang="en-US" altLang="zh-CN"/>
              <a:t>+</a:t>
            </a:r>
            <a:r>
              <a:rPr lang="zh-CN" altLang="en-US"/>
              <a:t>子网号</a:t>
            </a:r>
            <a:r>
              <a:rPr lang="zh-TW" altLang="en-US"/>
              <a:t>。</a:t>
            </a:r>
            <a:endParaRPr lang="en-US" altLang="zh-TW"/>
          </a:p>
          <a:p>
            <a:pPr eaLnBrk="1" hangingPunct="1">
              <a:buFont typeface="Wingdings" panose="05000000000000000000" pitchFamily="2" charset="2"/>
              <a:buChar char="v"/>
            </a:pPr>
            <a:endParaRPr lang="en-US" altLang="zh-TW"/>
          </a:p>
          <a:p>
            <a:pPr eaLnBrk="1" hangingPunct="1">
              <a:buFont typeface="Wingdings" panose="05000000000000000000" pitchFamily="2" charset="2"/>
              <a:buChar char="v"/>
            </a:pPr>
            <a:r>
              <a:rPr lang="zh-CN" altLang="en-US"/>
              <a:t>子网内部主机寻址：将</a:t>
            </a:r>
            <a:r>
              <a:rPr lang="zh-TW" altLang="en-US">
                <a:solidFill>
                  <a:srgbClr val="FF0000"/>
                </a:solidFill>
              </a:rPr>
              <a:t>子网掩码的二进制值取反</a:t>
            </a:r>
            <a:r>
              <a:rPr lang="zh-TW" altLang="en-US"/>
              <a:t>，再与</a:t>
            </a:r>
            <a:r>
              <a:rPr lang="en-US" altLang="zh-TW"/>
              <a:t>IP</a:t>
            </a:r>
            <a:r>
              <a:rPr lang="zh-TW" altLang="en-US"/>
              <a:t>地址进行与（</a:t>
            </a:r>
            <a:r>
              <a:rPr lang="en-US" altLang="zh-TW"/>
              <a:t>AND</a:t>
            </a:r>
            <a:r>
              <a:rPr lang="zh-TW" altLang="en-US"/>
              <a:t>）运算，得到的结果即为主机部分</a:t>
            </a:r>
            <a:endParaRPr lang="en-US" altLang="ja-JP"/>
          </a:p>
          <a:p>
            <a:pPr eaLnBrk="1" hangingPunct="1">
              <a:buFont typeface="Wingdings" panose="05000000000000000000" pitchFamily="2" charset="2"/>
              <a:buChar char="v"/>
            </a:pPr>
            <a:endParaRPr lang="en-US" altLang="zh-TW"/>
          </a:p>
          <a:p>
            <a:pPr eaLnBrk="1" hangingPunct="1">
              <a:buFont typeface="Wingdings" panose="05000000000000000000" pitchFamily="2" charset="2"/>
              <a:buChar char="v"/>
            </a:pPr>
            <a:endParaRPr lang="en-US" altLang="zh-TW"/>
          </a:p>
        </p:txBody>
      </p:sp>
      <p:sp>
        <p:nvSpPr>
          <p:cNvPr id="35" name="左箭头 34">
            <a:extLst>
              <a:ext uri="{FF2B5EF4-FFF2-40B4-BE49-F238E27FC236}">
                <a16:creationId xmlns:a16="http://schemas.microsoft.com/office/drawing/2014/main" id="{EF4A6C10-C745-C101-6F04-887D74F226A1}"/>
              </a:ext>
            </a:extLst>
          </p:cNvPr>
          <p:cNvSpPr/>
          <p:nvPr/>
        </p:nvSpPr>
        <p:spPr bwMode="auto">
          <a:xfrm>
            <a:off x="6011863" y="2379663"/>
            <a:ext cx="2546350" cy="1079500"/>
          </a:xfrm>
          <a:prstGeom prst="leftArrow">
            <a:avLst/>
          </a:prstGeom>
          <a:ln/>
        </p:spPr>
        <p:style>
          <a:lnRef idx="3">
            <a:schemeClr val="lt1"/>
          </a:lnRef>
          <a:fillRef idx="1">
            <a:schemeClr val="accent5"/>
          </a:fillRef>
          <a:effectRef idx="1">
            <a:schemeClr val="accent5"/>
          </a:effectRef>
          <a:fontRef idx="minor">
            <a:schemeClr val="lt1"/>
          </a:fontRef>
        </p:style>
        <p:txBody>
          <a:bodyPr anchor="ctr"/>
          <a:lstStyle/>
          <a:p>
            <a:pPr eaLnBrk="1" hangingPunct="1">
              <a:defRPr/>
            </a:pPr>
            <a:endParaRPr lang="en-US" sz="2400">
              <a:solidFill>
                <a:schemeClr val="tx1"/>
              </a:solidFill>
              <a:latin typeface="Arial" charset="0"/>
            </a:endParaRPr>
          </a:p>
        </p:txBody>
      </p:sp>
      <p:sp>
        <p:nvSpPr>
          <p:cNvPr id="72716" name="矩形 35">
            <a:extLst>
              <a:ext uri="{FF2B5EF4-FFF2-40B4-BE49-F238E27FC236}">
                <a16:creationId xmlns:a16="http://schemas.microsoft.com/office/drawing/2014/main" id="{A2432AAB-27FB-2A72-7DEA-1A7E50390E20}"/>
              </a:ext>
            </a:extLst>
          </p:cNvPr>
          <p:cNvSpPr>
            <a:spLocks noChangeArrowheads="1"/>
          </p:cNvSpPr>
          <p:nvPr/>
        </p:nvSpPr>
        <p:spPr bwMode="auto">
          <a:xfrm>
            <a:off x="6065838" y="2728913"/>
            <a:ext cx="2492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子网掩码：提取子网号</a:t>
            </a:r>
            <a:endParaRPr lang="en-US" altLang="en-US"/>
          </a:p>
        </p:txBody>
      </p:sp>
      <p:pic>
        <p:nvPicPr>
          <p:cNvPr id="72717" name="图片 2">
            <a:extLst>
              <a:ext uri="{FF2B5EF4-FFF2-40B4-BE49-F238E27FC236}">
                <a16:creationId xmlns:a16="http://schemas.microsoft.com/office/drawing/2014/main" id="{2ED12C24-2BA9-775F-1E8B-611F8F6CFDC6}"/>
              </a:ext>
            </a:extLst>
          </p:cNvPr>
          <p:cNvPicPr>
            <a:picLocks noChangeAspect="1"/>
          </p:cNvPicPr>
          <p:nvPr/>
        </p:nvPicPr>
        <p:blipFill>
          <a:blip r:embed="rId4">
            <a:clrChange>
              <a:clrFrom>
                <a:srgbClr val="EEF4F9"/>
              </a:clrFrom>
              <a:clrTo>
                <a:srgbClr val="EEF4F9">
                  <a:alpha val="0"/>
                </a:srgbClr>
              </a:clrTo>
            </a:clrChange>
            <a:extLst>
              <a:ext uri="{28A0092B-C50C-407E-A947-70E740481C1C}">
                <a14:useLocalDpi xmlns:a14="http://schemas.microsoft.com/office/drawing/2010/main" val="0"/>
              </a:ext>
            </a:extLst>
          </a:blip>
          <a:srcRect/>
          <a:stretch>
            <a:fillRect/>
          </a:stretch>
        </p:blipFill>
        <p:spPr bwMode="auto">
          <a:xfrm>
            <a:off x="2160588" y="5274071"/>
            <a:ext cx="4410075" cy="161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内容占位符 4">
            <a:extLst>
              <a:ext uri="{FF2B5EF4-FFF2-40B4-BE49-F238E27FC236}">
                <a16:creationId xmlns:a16="http://schemas.microsoft.com/office/drawing/2014/main" id="{AC7B785B-9835-070C-82A8-2590DE7428D9}"/>
              </a:ext>
            </a:extLst>
          </p:cNvPr>
          <p:cNvSpPr>
            <a:spLocks noGrp="1"/>
          </p:cNvSpPr>
          <p:nvPr>
            <p:ph idx="1"/>
          </p:nvPr>
        </p:nvSpPr>
        <p:spPr bwMode="auto">
          <a:xfrm>
            <a:off x="250825" y="979488"/>
            <a:ext cx="8497888" cy="568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buFont typeface="Wingdings 2" panose="05020102010507070707" pitchFamily="18" charset="2"/>
              <a:buNone/>
            </a:pPr>
            <a:r>
              <a:rPr lang="en-US" altLang="zh-CN" sz="2400">
                <a:solidFill>
                  <a:schemeClr val="tx2"/>
                </a:solidFill>
                <a:latin typeface="Times New Roman" panose="02020603050405020304" pitchFamily="18" charset="0"/>
                <a:cs typeface="Times New Roman" panose="02020603050405020304" pitchFamily="18" charset="0"/>
              </a:rPr>
              <a:t>4.3 </a:t>
            </a:r>
            <a:r>
              <a:rPr lang="zh-CN" altLang="en-US" sz="2400">
                <a:solidFill>
                  <a:schemeClr val="tx2"/>
                </a:solidFill>
                <a:latin typeface="Times New Roman" panose="02020603050405020304" pitchFamily="18" charset="0"/>
                <a:ea typeface="宋体" panose="02010600030101010101" pitchFamily="2" charset="-122"/>
              </a:rPr>
              <a:t>划分子网的三级地址结构</a:t>
            </a:r>
            <a:endParaRPr lang="en-US" altLang="zh-CN" sz="2400">
              <a:solidFill>
                <a:schemeClr val="tx2"/>
              </a:solidFill>
              <a:latin typeface="Times New Roman" panose="02020603050405020304" pitchFamily="18" charset="0"/>
              <a:cs typeface="Times New Roman" panose="02020603050405020304" pitchFamily="18" charset="0"/>
            </a:endParaRPr>
          </a:p>
          <a:p>
            <a:pPr>
              <a:buFont typeface="Wingdings 2" panose="05020102010507070707" pitchFamily="18" charset="2"/>
              <a:buNone/>
            </a:pPr>
            <a:r>
              <a:rPr lang="en-US" altLang="zh-CN" sz="2000">
                <a:solidFill>
                  <a:schemeClr val="tx2"/>
                </a:solidFill>
                <a:latin typeface="Times New Roman" panose="02020603050405020304" pitchFamily="18" charset="0"/>
                <a:cs typeface="Times New Roman" panose="02020603050405020304" pitchFamily="18" charset="0"/>
              </a:rPr>
              <a:t>4</a:t>
            </a:r>
            <a:r>
              <a:rPr lang="zh-CN" altLang="en-US" sz="2000">
                <a:solidFill>
                  <a:schemeClr val="tx2"/>
                </a:solidFill>
                <a:latin typeface="Times New Roman" panose="02020603050405020304" pitchFamily="18" charset="0"/>
                <a:ea typeface="宋体" panose="02010600030101010101" pitchFamily="2" charset="-122"/>
              </a:rPr>
              <a:t>．子网规划、地址空间划分方法（示例）</a:t>
            </a:r>
            <a:endParaRPr lang="en-US" altLang="zh-CN" sz="2000">
              <a:solidFill>
                <a:schemeClr val="tx2"/>
              </a:solidFill>
              <a:latin typeface="Times New Roman" panose="02020603050405020304" pitchFamily="18" charset="0"/>
              <a:cs typeface="Times New Roman" panose="02020603050405020304" pitchFamily="18" charset="0"/>
            </a:endParaRPr>
          </a:p>
          <a:p>
            <a:pPr>
              <a:lnSpc>
                <a:spcPct val="150000"/>
              </a:lnSpc>
            </a:pPr>
            <a:r>
              <a:rPr lang="zh-CN" altLang="en-US" sz="1800" b="0">
                <a:solidFill>
                  <a:schemeClr val="tx2"/>
                </a:solidFill>
                <a:latin typeface="Times New Roman" panose="02020603050405020304" pitchFamily="18" charset="0"/>
                <a:ea typeface="宋体" panose="02010600030101010101" pitchFamily="2" charset="-122"/>
              </a:rPr>
              <a:t>一个</a:t>
            </a:r>
            <a:r>
              <a:rPr lang="en-US" altLang="zh-CN" sz="1800" b="0">
                <a:solidFill>
                  <a:schemeClr val="tx2"/>
                </a:solidFill>
                <a:latin typeface="Times New Roman" panose="02020603050405020304" pitchFamily="18" charset="0"/>
                <a:cs typeface="Times New Roman" panose="02020603050405020304" pitchFamily="18" charset="0"/>
              </a:rPr>
              <a:t>B</a:t>
            </a:r>
            <a:r>
              <a:rPr lang="zh-CN" altLang="en-US" sz="1800" b="0">
                <a:solidFill>
                  <a:schemeClr val="tx2"/>
                </a:solidFill>
                <a:latin typeface="Times New Roman" panose="02020603050405020304" pitchFamily="18" charset="0"/>
                <a:ea typeface="宋体" panose="02010600030101010101" pitchFamily="2" charset="-122"/>
              </a:rPr>
              <a:t>类网络（</a:t>
            </a:r>
            <a:r>
              <a:rPr lang="en-US" altLang="zh-CN" sz="1800" b="0">
                <a:solidFill>
                  <a:schemeClr val="tx2"/>
                </a:solidFill>
                <a:latin typeface="Times New Roman" panose="02020603050405020304" pitchFamily="18" charset="0"/>
                <a:cs typeface="Times New Roman" panose="02020603050405020304" pitchFamily="18" charset="0"/>
              </a:rPr>
              <a:t>156.26.0.0</a:t>
            </a:r>
            <a:r>
              <a:rPr lang="zh-CN" altLang="en-US" sz="1800" b="0">
                <a:solidFill>
                  <a:schemeClr val="tx2"/>
                </a:solidFill>
                <a:latin typeface="Times New Roman" panose="02020603050405020304" pitchFamily="18" charset="0"/>
                <a:ea typeface="宋体" panose="02010600030101010101" pitchFamily="2" charset="-122"/>
              </a:rPr>
              <a:t>）进行子网划分，有大约</a:t>
            </a:r>
            <a:r>
              <a:rPr lang="en-US" altLang="zh-CN" sz="1800" b="0">
                <a:solidFill>
                  <a:schemeClr val="tx2"/>
                </a:solidFill>
                <a:latin typeface="Times New Roman" panose="02020603050405020304" pitchFamily="18" charset="0"/>
                <a:cs typeface="Times New Roman" panose="02020603050405020304" pitchFamily="18" charset="0"/>
              </a:rPr>
              <a:t>210</a:t>
            </a:r>
            <a:r>
              <a:rPr lang="zh-CN" altLang="en-US" sz="1800" b="0">
                <a:solidFill>
                  <a:schemeClr val="tx2"/>
                </a:solidFill>
                <a:latin typeface="Times New Roman" panose="02020603050405020304" pitchFamily="18" charset="0"/>
                <a:ea typeface="宋体" panose="02010600030101010101" pitchFamily="2" charset="-122"/>
              </a:rPr>
              <a:t>子网需求</a:t>
            </a:r>
            <a:endParaRPr lang="en-US" altLang="zh-CN" sz="1800" b="0">
              <a:solidFill>
                <a:schemeClr val="tx2"/>
              </a:solidFill>
              <a:latin typeface="Times New Roman" panose="02020603050405020304" pitchFamily="18" charset="0"/>
              <a:cs typeface="Times New Roman" panose="02020603050405020304" pitchFamily="18" charset="0"/>
            </a:endParaRPr>
          </a:p>
          <a:p>
            <a:pPr>
              <a:lnSpc>
                <a:spcPct val="150000"/>
              </a:lnSpc>
            </a:pPr>
            <a:r>
              <a:rPr lang="zh-CN" altLang="en-US" sz="1800" b="0">
                <a:solidFill>
                  <a:schemeClr val="tx2"/>
                </a:solidFill>
                <a:latin typeface="Times New Roman" panose="02020603050405020304" pitchFamily="18" charset="0"/>
                <a:ea typeface="宋体" panose="02010600030101010101" pitchFamily="2" charset="-122"/>
              </a:rPr>
              <a:t>规划方案：取子网号长度</a:t>
            </a:r>
            <a:r>
              <a:rPr lang="en-US" altLang="zh-CN" sz="1800" b="0">
                <a:solidFill>
                  <a:schemeClr val="tx2"/>
                </a:solidFill>
                <a:latin typeface="Times New Roman" panose="02020603050405020304" pitchFamily="18" charset="0"/>
                <a:cs typeface="Times New Roman" panose="02020603050405020304" pitchFamily="18" charset="0"/>
              </a:rPr>
              <a:t>=8bit</a:t>
            </a:r>
            <a:r>
              <a:rPr lang="zh-CN" altLang="en-US" sz="1800" b="0">
                <a:solidFill>
                  <a:schemeClr val="tx2"/>
                </a:solidFill>
                <a:latin typeface="Times New Roman" panose="02020603050405020304" pitchFamily="18" charset="0"/>
                <a:ea typeface="宋体" panose="02010600030101010101" pitchFamily="2" charset="-122"/>
              </a:rPr>
              <a:t>（</a:t>
            </a:r>
            <a:r>
              <a:rPr lang="en-US" altLang="zh-CN" sz="1800" b="0">
                <a:solidFill>
                  <a:schemeClr val="tx2"/>
                </a:solidFill>
                <a:latin typeface="Times New Roman" panose="02020603050405020304" pitchFamily="18" charset="0"/>
                <a:cs typeface="Times New Roman" panose="02020603050405020304" pitchFamily="18" charset="0"/>
              </a:rPr>
              <a:t>2</a:t>
            </a:r>
            <a:r>
              <a:rPr lang="en-US" altLang="zh-CN" sz="1800" b="0" baseline="30000">
                <a:solidFill>
                  <a:schemeClr val="tx2"/>
                </a:solidFill>
                <a:latin typeface="Times New Roman" panose="02020603050405020304" pitchFamily="18" charset="0"/>
                <a:cs typeface="Times New Roman" panose="02020603050405020304" pitchFamily="18" charset="0"/>
              </a:rPr>
              <a:t>8</a:t>
            </a:r>
            <a:r>
              <a:rPr lang="en-US" altLang="zh-CN" sz="1800" b="0">
                <a:solidFill>
                  <a:srgbClr val="FF0000"/>
                </a:solidFill>
                <a:latin typeface="Times New Roman" panose="02020603050405020304" pitchFamily="18" charset="0"/>
                <a:cs typeface="Times New Roman" panose="02020603050405020304" pitchFamily="18" charset="0"/>
              </a:rPr>
              <a:t>-2</a:t>
            </a:r>
            <a:r>
              <a:rPr lang="en-US" altLang="zh-CN" sz="1800" b="0">
                <a:solidFill>
                  <a:schemeClr val="tx2"/>
                </a:solidFill>
                <a:latin typeface="Times New Roman" panose="02020603050405020304" pitchFamily="18" charset="0"/>
                <a:cs typeface="Times New Roman" panose="02020603050405020304" pitchFamily="18" charset="0"/>
              </a:rPr>
              <a:t>=254</a:t>
            </a:r>
            <a:r>
              <a:rPr lang="zh-CN" altLang="en-US" sz="1800" b="0">
                <a:solidFill>
                  <a:schemeClr val="tx2"/>
                </a:solidFill>
                <a:latin typeface="Times New Roman" panose="02020603050405020304" pitchFamily="18" charset="0"/>
                <a:ea typeface="宋体" panose="02010600030101010101" pitchFamily="2" charset="-122"/>
              </a:rPr>
              <a:t>），满足要求</a:t>
            </a:r>
            <a:endParaRPr lang="en-US" altLang="zh-CN" sz="1800" b="0">
              <a:solidFill>
                <a:schemeClr val="tx2"/>
              </a:solidFill>
              <a:latin typeface="Times New Roman" panose="02020603050405020304" pitchFamily="18" charset="0"/>
              <a:cs typeface="Times New Roman" panose="02020603050405020304" pitchFamily="18" charset="0"/>
            </a:endParaRPr>
          </a:p>
          <a:p>
            <a:pPr>
              <a:lnSpc>
                <a:spcPct val="150000"/>
              </a:lnSpc>
            </a:pPr>
            <a:r>
              <a:rPr lang="zh-CN" altLang="en-US" sz="1800" b="0">
                <a:solidFill>
                  <a:schemeClr val="tx2"/>
                </a:solidFill>
                <a:latin typeface="Times New Roman" panose="02020603050405020304" pitchFamily="18" charset="0"/>
                <a:ea typeface="宋体" panose="02010600030101010101" pitchFamily="2" charset="-122"/>
              </a:rPr>
              <a:t>子网掩码为：</a:t>
            </a:r>
            <a:r>
              <a:rPr lang="en-US" altLang="zh-CN" sz="1800" b="0">
                <a:solidFill>
                  <a:schemeClr val="tx2"/>
                </a:solidFill>
                <a:latin typeface="Times New Roman" panose="02020603050405020304" pitchFamily="18" charset="0"/>
                <a:cs typeface="Times New Roman" panose="02020603050405020304" pitchFamily="18" charset="0"/>
              </a:rPr>
              <a:t>255.255.255.0</a:t>
            </a:r>
            <a:r>
              <a:rPr lang="zh-CN" altLang="en-US" sz="1800" b="0">
                <a:solidFill>
                  <a:schemeClr val="tx2"/>
                </a:solidFill>
                <a:latin typeface="Times New Roman" panose="02020603050405020304" pitchFamily="18" charset="0"/>
                <a:ea typeface="宋体" panose="02010600030101010101" pitchFamily="2" charset="-122"/>
              </a:rPr>
              <a:t>。</a:t>
            </a:r>
            <a:endParaRPr lang="en-US" altLang="zh-CN" sz="1800" b="0">
              <a:solidFill>
                <a:schemeClr val="tx2"/>
              </a:solidFill>
              <a:latin typeface="Times New Roman" panose="02020603050405020304" pitchFamily="18" charset="0"/>
              <a:cs typeface="Times New Roman" panose="02020603050405020304" pitchFamily="18" charset="0"/>
            </a:endParaRPr>
          </a:p>
          <a:p>
            <a:pPr>
              <a:lnSpc>
                <a:spcPct val="150000"/>
              </a:lnSpc>
              <a:buFont typeface="Wingdings 2" panose="05020102010507070707" pitchFamily="18" charset="2"/>
              <a:buNone/>
            </a:pPr>
            <a:r>
              <a:rPr lang="zh-CN" altLang="en-US" sz="1800">
                <a:solidFill>
                  <a:schemeClr val="tx2"/>
                </a:solidFill>
                <a:latin typeface="Times New Roman" panose="02020603050405020304" pitchFamily="18" charset="0"/>
                <a:ea typeface="宋体" panose="02010600030101010101" pitchFamily="2" charset="-122"/>
              </a:rPr>
              <a:t>根据以上划分方案，网络可用的</a:t>
            </a:r>
            <a:r>
              <a:rPr lang="en-US" altLang="zh-CN" sz="1800">
                <a:solidFill>
                  <a:schemeClr val="tx2"/>
                </a:solidFill>
                <a:latin typeface="Times New Roman" panose="02020603050405020304" pitchFamily="18" charset="0"/>
                <a:cs typeface="Times New Roman" panose="02020603050405020304" pitchFamily="18" charset="0"/>
              </a:rPr>
              <a:t>IP</a:t>
            </a:r>
            <a:r>
              <a:rPr lang="zh-CN" altLang="en-US" sz="1800">
                <a:solidFill>
                  <a:schemeClr val="tx2"/>
                </a:solidFill>
                <a:latin typeface="Times New Roman" panose="02020603050405020304" pitchFamily="18" charset="0"/>
                <a:ea typeface="宋体" panose="02010600030101010101" pitchFamily="2" charset="-122"/>
              </a:rPr>
              <a:t>地址为：</a:t>
            </a:r>
            <a:endParaRPr lang="en-US" altLang="zh-CN" sz="1800">
              <a:solidFill>
                <a:schemeClr val="tx2"/>
              </a:solidFill>
              <a:latin typeface="Times New Roman" panose="02020603050405020304" pitchFamily="18" charset="0"/>
              <a:cs typeface="Times New Roman" panose="02020603050405020304" pitchFamily="18" charset="0"/>
            </a:endParaRPr>
          </a:p>
          <a:p>
            <a:pPr>
              <a:lnSpc>
                <a:spcPct val="150000"/>
              </a:lnSpc>
            </a:pPr>
            <a:r>
              <a:rPr lang="zh-CN" altLang="en-US" sz="1800" b="0">
                <a:solidFill>
                  <a:schemeClr val="tx2"/>
                </a:solidFill>
                <a:latin typeface="Times New Roman" panose="02020603050405020304" pitchFamily="18" charset="0"/>
                <a:ea typeface="宋体" panose="02010600030101010101" pitchFamily="2" charset="-122"/>
              </a:rPr>
              <a:t>子网</a:t>
            </a:r>
            <a:r>
              <a:rPr lang="en-US" altLang="zh-CN" sz="1800" b="0">
                <a:solidFill>
                  <a:schemeClr val="tx2"/>
                </a:solidFill>
                <a:latin typeface="Times New Roman" panose="02020603050405020304" pitchFamily="18" charset="0"/>
                <a:cs typeface="Times New Roman" panose="02020603050405020304" pitchFamily="18" charset="0"/>
              </a:rPr>
              <a:t>1</a:t>
            </a:r>
            <a:r>
              <a:rPr lang="zh-CN" altLang="en-US" sz="1800" b="0">
                <a:solidFill>
                  <a:schemeClr val="tx2"/>
                </a:solidFill>
                <a:latin typeface="Times New Roman" panose="02020603050405020304" pitchFamily="18" charset="0"/>
                <a:ea typeface="宋体" panose="02010600030101010101" pitchFamily="2" charset="-122"/>
              </a:rPr>
              <a:t>：</a:t>
            </a:r>
            <a:r>
              <a:rPr lang="en-US" altLang="zh-CN" sz="1800" b="0">
                <a:solidFill>
                  <a:schemeClr val="tx2"/>
                </a:solidFill>
                <a:latin typeface="Times New Roman" panose="02020603050405020304" pitchFamily="18" charset="0"/>
                <a:cs typeface="Times New Roman" panose="02020603050405020304" pitchFamily="18" charset="0"/>
              </a:rPr>
              <a:t> 156.26.1.1 ~ 156.26.1.254</a:t>
            </a:r>
          </a:p>
          <a:p>
            <a:pPr>
              <a:lnSpc>
                <a:spcPct val="150000"/>
              </a:lnSpc>
            </a:pPr>
            <a:r>
              <a:rPr lang="zh-CN" altLang="en-US" sz="1800" b="0">
                <a:solidFill>
                  <a:schemeClr val="tx2"/>
                </a:solidFill>
                <a:latin typeface="Times New Roman" panose="02020603050405020304" pitchFamily="18" charset="0"/>
                <a:ea typeface="宋体" panose="02010600030101010101" pitchFamily="2" charset="-122"/>
              </a:rPr>
              <a:t>子网</a:t>
            </a:r>
            <a:r>
              <a:rPr lang="en-US" altLang="zh-CN" sz="1800" b="0">
                <a:solidFill>
                  <a:schemeClr val="tx2"/>
                </a:solidFill>
                <a:latin typeface="Times New Roman" panose="02020603050405020304" pitchFamily="18" charset="0"/>
                <a:cs typeface="Times New Roman" panose="02020603050405020304" pitchFamily="18" charset="0"/>
              </a:rPr>
              <a:t>2</a:t>
            </a:r>
            <a:r>
              <a:rPr lang="zh-CN" altLang="en-US" sz="1800" b="0">
                <a:solidFill>
                  <a:schemeClr val="tx2"/>
                </a:solidFill>
                <a:latin typeface="Times New Roman" panose="02020603050405020304" pitchFamily="18" charset="0"/>
                <a:ea typeface="宋体" panose="02010600030101010101" pitchFamily="2" charset="-122"/>
              </a:rPr>
              <a:t>：</a:t>
            </a:r>
            <a:r>
              <a:rPr lang="en-US" altLang="zh-CN" sz="1800" b="0">
                <a:solidFill>
                  <a:schemeClr val="tx2"/>
                </a:solidFill>
                <a:latin typeface="Times New Roman" panose="02020603050405020304" pitchFamily="18" charset="0"/>
                <a:cs typeface="Times New Roman" panose="02020603050405020304" pitchFamily="18" charset="0"/>
              </a:rPr>
              <a:t> 156.26.2.1 ~ 156.26.2.254</a:t>
            </a:r>
          </a:p>
          <a:p>
            <a:pPr>
              <a:lnSpc>
                <a:spcPct val="150000"/>
              </a:lnSpc>
            </a:pPr>
            <a:r>
              <a:rPr lang="zh-CN" altLang="en-US" sz="1800" b="0">
                <a:solidFill>
                  <a:schemeClr val="tx2"/>
                </a:solidFill>
                <a:latin typeface="Times New Roman" panose="02020603050405020304" pitchFamily="18" charset="0"/>
                <a:ea typeface="宋体" panose="02010600030101010101" pitchFamily="2" charset="-122"/>
              </a:rPr>
              <a:t>子网</a:t>
            </a:r>
            <a:r>
              <a:rPr lang="en-US" altLang="zh-CN" sz="1800" b="0">
                <a:solidFill>
                  <a:schemeClr val="tx2"/>
                </a:solidFill>
                <a:latin typeface="Times New Roman" panose="02020603050405020304" pitchFamily="18" charset="0"/>
                <a:cs typeface="Times New Roman" panose="02020603050405020304" pitchFamily="18" charset="0"/>
              </a:rPr>
              <a:t>3</a:t>
            </a:r>
            <a:r>
              <a:rPr lang="zh-CN" altLang="en-US" sz="1800" b="0">
                <a:solidFill>
                  <a:schemeClr val="tx2"/>
                </a:solidFill>
                <a:latin typeface="Times New Roman" panose="02020603050405020304" pitchFamily="18" charset="0"/>
                <a:ea typeface="宋体" panose="02010600030101010101" pitchFamily="2" charset="-122"/>
              </a:rPr>
              <a:t>：</a:t>
            </a:r>
            <a:r>
              <a:rPr lang="en-US" altLang="zh-CN" sz="1800" b="0">
                <a:solidFill>
                  <a:schemeClr val="tx2"/>
                </a:solidFill>
                <a:latin typeface="Times New Roman" panose="02020603050405020304" pitchFamily="18" charset="0"/>
                <a:cs typeface="Times New Roman" panose="02020603050405020304" pitchFamily="18" charset="0"/>
              </a:rPr>
              <a:t> 156.26.3.1 ~ 156.26.3.254</a:t>
            </a:r>
          </a:p>
          <a:p>
            <a:pPr>
              <a:lnSpc>
                <a:spcPct val="150000"/>
              </a:lnSpc>
              <a:buFont typeface="Wingdings" panose="05000000000000000000" pitchFamily="2" charset="2"/>
              <a:buNone/>
            </a:pPr>
            <a:r>
              <a:rPr lang="en-US" altLang="zh-CN" sz="1800" b="0">
                <a:solidFill>
                  <a:schemeClr val="tx2"/>
                </a:solidFill>
                <a:latin typeface="Times New Roman" panose="02020603050405020304" pitchFamily="18" charset="0"/>
                <a:cs typeface="Times New Roman" panose="02020603050405020304" pitchFamily="18" charset="0"/>
              </a:rPr>
              <a:t>    ……</a:t>
            </a:r>
          </a:p>
          <a:p>
            <a:pPr>
              <a:lnSpc>
                <a:spcPct val="150000"/>
              </a:lnSpc>
            </a:pPr>
            <a:r>
              <a:rPr lang="zh-CN" altLang="en-US" sz="1800" b="0">
                <a:solidFill>
                  <a:schemeClr val="tx2"/>
                </a:solidFill>
                <a:latin typeface="Times New Roman" panose="02020603050405020304" pitchFamily="18" charset="0"/>
                <a:ea typeface="宋体" panose="02010600030101010101" pitchFamily="2" charset="-122"/>
              </a:rPr>
              <a:t>子网</a:t>
            </a:r>
            <a:r>
              <a:rPr lang="en-US" altLang="zh-CN" sz="1800" b="0">
                <a:solidFill>
                  <a:schemeClr val="tx2"/>
                </a:solidFill>
                <a:latin typeface="Times New Roman" panose="02020603050405020304" pitchFamily="18" charset="0"/>
                <a:cs typeface="Times New Roman" panose="02020603050405020304" pitchFamily="18" charset="0"/>
              </a:rPr>
              <a:t>254</a:t>
            </a:r>
            <a:r>
              <a:rPr lang="zh-CN" altLang="en-US" sz="1800" b="0">
                <a:solidFill>
                  <a:schemeClr val="tx2"/>
                </a:solidFill>
                <a:latin typeface="Times New Roman" panose="02020603050405020304" pitchFamily="18" charset="0"/>
                <a:ea typeface="宋体" panose="02010600030101010101" pitchFamily="2" charset="-122"/>
              </a:rPr>
              <a:t>：</a:t>
            </a:r>
            <a:r>
              <a:rPr lang="en-US" altLang="zh-CN" sz="1800" b="0">
                <a:solidFill>
                  <a:schemeClr val="tx2"/>
                </a:solidFill>
                <a:latin typeface="Times New Roman" panose="02020603050405020304" pitchFamily="18" charset="0"/>
                <a:cs typeface="Times New Roman" panose="02020603050405020304" pitchFamily="18" charset="0"/>
              </a:rPr>
              <a:t> 156.26.254.1 ~ 156.26.254.254</a:t>
            </a:r>
            <a:endParaRPr lang="en-US" altLang="zh-CN" sz="1800" b="0">
              <a:solidFill>
                <a:schemeClr val="tx2"/>
              </a:solidFill>
              <a:latin typeface="Times New Roman" panose="02020603050405020304" pitchFamily="18" charset="0"/>
              <a:ea typeface="宋体" panose="02010600030101010101" pitchFamily="2" charset="-122"/>
            </a:endParaRPr>
          </a:p>
        </p:txBody>
      </p:sp>
      <p:sp>
        <p:nvSpPr>
          <p:cNvPr id="74755" name="Rectangle 2">
            <a:extLst>
              <a:ext uri="{FF2B5EF4-FFF2-40B4-BE49-F238E27FC236}">
                <a16:creationId xmlns:a16="http://schemas.microsoft.com/office/drawing/2014/main" id="{20144729-78D7-646F-36EC-6FDC814C03A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756" name="Rectangle 6">
            <a:extLst>
              <a:ext uri="{FF2B5EF4-FFF2-40B4-BE49-F238E27FC236}">
                <a16:creationId xmlns:a16="http://schemas.microsoft.com/office/drawing/2014/main" id="{01718B1A-D028-CC67-9639-2DDE446488B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757" name="Rectangle 4">
            <a:extLst>
              <a:ext uri="{FF2B5EF4-FFF2-40B4-BE49-F238E27FC236}">
                <a16:creationId xmlns:a16="http://schemas.microsoft.com/office/drawing/2014/main" id="{7F5E39DA-97B6-0773-084E-DC59D43572F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758" name="Rectangle 2">
            <a:extLst>
              <a:ext uri="{FF2B5EF4-FFF2-40B4-BE49-F238E27FC236}">
                <a16:creationId xmlns:a16="http://schemas.microsoft.com/office/drawing/2014/main" id="{7418F61D-CED7-8AB1-7145-1D70C280389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759" name="Rectangle 4">
            <a:extLst>
              <a:ext uri="{FF2B5EF4-FFF2-40B4-BE49-F238E27FC236}">
                <a16:creationId xmlns:a16="http://schemas.microsoft.com/office/drawing/2014/main" id="{18A94C17-71F1-D34C-3605-FB3D104EEE8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760" name="Rectangle 2">
            <a:extLst>
              <a:ext uri="{FF2B5EF4-FFF2-40B4-BE49-F238E27FC236}">
                <a16:creationId xmlns:a16="http://schemas.microsoft.com/office/drawing/2014/main" id="{8B084529-DF04-93DC-5302-FB38EC78EA5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4">
            <a:extLst>
              <a:ext uri="{FF2B5EF4-FFF2-40B4-BE49-F238E27FC236}">
                <a16:creationId xmlns:a16="http://schemas.microsoft.com/office/drawing/2014/main" id="{192282CE-276E-99D3-F76C-13CCF11C2E13}"/>
              </a:ext>
            </a:extLst>
          </p:cNvPr>
          <p:cNvSpPr>
            <a:spLocks noGrp="1"/>
          </p:cNvSpPr>
          <p:nvPr>
            <p:ph idx="1"/>
          </p:nvPr>
        </p:nvSpPr>
        <p:spPr bwMode="auto">
          <a:xfrm>
            <a:off x="250825" y="1123950"/>
            <a:ext cx="8642350" cy="5473700"/>
          </a:xfrm>
        </p:spPr>
        <p:txBody>
          <a:bodyPr vert="horz" wrap="square" lIns="91440" tIns="45720" rIns="91440" bIns="45720" numCol="1" anchor="t" anchorCtr="0" compatLnSpc="1">
            <a:prstTxWarp prst="textNoShape">
              <a:avLst/>
            </a:prstTxWarp>
          </a:bodyPr>
          <a:lstStyle/>
          <a:p>
            <a:pPr>
              <a:lnSpc>
                <a:spcPct val="150000"/>
              </a:lnSpc>
              <a:buFont typeface="Wingdings 2" panose="05020102010507070707" pitchFamily="18" charset="2"/>
              <a:buNone/>
              <a:defRPr/>
            </a:pPr>
            <a:r>
              <a:rPr lang="en-US" altLang="zh-CN" sz="2400" dirty="0">
                <a:solidFill>
                  <a:schemeClr val="tx2"/>
                </a:solidFill>
                <a:latin typeface="Times New Roman" panose="02020603050405020304" pitchFamily="18" charset="0"/>
                <a:cs typeface="Times New Roman" panose="02020603050405020304" pitchFamily="18" charset="0"/>
              </a:rPr>
              <a:t>4.3 </a:t>
            </a:r>
            <a:r>
              <a:rPr lang="zh-CN" altLang="en-US" sz="2400" dirty="0">
                <a:solidFill>
                  <a:schemeClr val="tx2"/>
                </a:solidFill>
                <a:latin typeface="Times New Roman" panose="02020603050405020304" pitchFamily="18" charset="0"/>
                <a:ea typeface="宋体" panose="02010600030101010101" pitchFamily="2" charset="-122"/>
              </a:rPr>
              <a:t>划分子网的三级地址结构</a:t>
            </a:r>
            <a:endParaRPr lang="en-US" altLang="zh-CN" sz="2400" dirty="0">
              <a:solidFill>
                <a:schemeClr val="tx2"/>
              </a:solidFill>
              <a:latin typeface="Times New Roman" panose="02020603050405020304" pitchFamily="18" charset="0"/>
              <a:cs typeface="Times New Roman" panose="02020603050405020304" pitchFamily="18" charset="0"/>
            </a:endParaRPr>
          </a:p>
          <a:p>
            <a:pPr>
              <a:lnSpc>
                <a:spcPct val="150000"/>
              </a:lnSpc>
              <a:buFont typeface="Wingdings 2" panose="05020102010507070707" pitchFamily="18" charset="2"/>
              <a:buNone/>
              <a:defRPr/>
            </a:pPr>
            <a:r>
              <a:rPr lang="en-US" altLang="zh-CN" sz="2000" dirty="0">
                <a:solidFill>
                  <a:schemeClr val="tx2"/>
                </a:solidFill>
                <a:latin typeface="Times New Roman" panose="02020603050405020304" pitchFamily="18" charset="0"/>
                <a:cs typeface="Times New Roman" panose="02020603050405020304" pitchFamily="18" charset="0"/>
              </a:rPr>
              <a:t>5</a:t>
            </a:r>
            <a:r>
              <a:rPr lang="zh-CN" altLang="en-US" sz="2000" dirty="0">
                <a:solidFill>
                  <a:schemeClr val="tx2"/>
                </a:solidFill>
                <a:latin typeface="Times New Roman" panose="02020603050405020304" pitchFamily="18" charset="0"/>
                <a:ea typeface="宋体" panose="02010600030101010101" pitchFamily="2" charset="-122"/>
              </a:rPr>
              <a:t>．可变长度子网掩码</a:t>
            </a:r>
            <a:endParaRPr lang="en-US" altLang="zh-CN" sz="2000" dirty="0">
              <a:solidFill>
                <a:schemeClr val="tx2"/>
              </a:solidFill>
              <a:latin typeface="Times New Roman" panose="02020603050405020304" pitchFamily="18" charset="0"/>
              <a:cs typeface="Times New Roman" panose="02020603050405020304" pitchFamily="18" charset="0"/>
            </a:endParaRPr>
          </a:p>
          <a:p>
            <a:pPr>
              <a:lnSpc>
                <a:spcPct val="150000"/>
              </a:lnSpc>
              <a:defRPr/>
            </a:pPr>
            <a:r>
              <a:rPr lang="zh-CN" altLang="en-US" sz="2000" b="0" dirty="0">
                <a:solidFill>
                  <a:schemeClr val="tx2"/>
                </a:solidFill>
                <a:latin typeface="Times New Roman" panose="02020603050405020304" pitchFamily="18" charset="0"/>
                <a:ea typeface="宋体" panose="02010600030101010101" pitchFamily="2" charset="-122"/>
              </a:rPr>
              <a:t>不等分的子网划分</a:t>
            </a:r>
            <a:r>
              <a:rPr lang="zh-CN" altLang="en-US" sz="2000" dirty="0">
                <a:solidFill>
                  <a:schemeClr val="tx2"/>
                </a:solidFill>
                <a:latin typeface="Times New Roman" panose="02020603050405020304" pitchFamily="18" charset="0"/>
                <a:ea typeface="宋体" panose="02010600030101010101" pitchFamily="2" charset="-122"/>
              </a:rPr>
              <a:t>（示例）</a:t>
            </a:r>
            <a:endParaRPr lang="en-US" altLang="zh-CN" sz="2000" b="0" dirty="0">
              <a:solidFill>
                <a:schemeClr val="tx2"/>
              </a:solidFill>
              <a:latin typeface="Times New Roman" panose="02020603050405020304" pitchFamily="18" charset="0"/>
              <a:ea typeface="宋体" panose="02010600030101010101" pitchFamily="2" charset="-122"/>
            </a:endParaRPr>
          </a:p>
          <a:p>
            <a:pPr lvl="1">
              <a:lnSpc>
                <a:spcPct val="150000"/>
              </a:lnSpc>
              <a:defRPr/>
            </a:pPr>
            <a:r>
              <a:rPr lang="zh-CN" altLang="en-US" sz="1600" dirty="0">
                <a:solidFill>
                  <a:schemeClr val="tx2"/>
                </a:solidFill>
                <a:latin typeface="Times New Roman" panose="02020603050405020304" pitchFamily="18" charset="0"/>
                <a:ea typeface="宋体" panose="02010600030101010101" pitchFamily="2" charset="-122"/>
              </a:rPr>
              <a:t>某公司申请了一个</a:t>
            </a:r>
            <a:r>
              <a:rPr lang="en-US" altLang="zh-CN" sz="1600" dirty="0">
                <a:solidFill>
                  <a:schemeClr val="tx2"/>
                </a:solidFill>
                <a:latin typeface="Times New Roman" panose="02020603050405020304" pitchFamily="18" charset="0"/>
                <a:ea typeface="宋体" panose="02010600030101010101" pitchFamily="2" charset="-122"/>
              </a:rPr>
              <a:t>C</a:t>
            </a:r>
            <a:r>
              <a:rPr lang="zh-CN" altLang="en-US" sz="1600" dirty="0">
                <a:solidFill>
                  <a:schemeClr val="tx2"/>
                </a:solidFill>
                <a:latin typeface="Times New Roman" panose="02020603050405020304" pitchFamily="18" charset="0"/>
                <a:ea typeface="宋体" panose="02010600030101010101" pitchFamily="2" charset="-122"/>
              </a:rPr>
              <a:t>类</a:t>
            </a:r>
            <a:r>
              <a:rPr lang="en-US" altLang="zh-CN" sz="1600" dirty="0">
                <a:solidFill>
                  <a:schemeClr val="tx2"/>
                </a:solidFill>
                <a:latin typeface="Times New Roman" panose="02020603050405020304" pitchFamily="18" charset="0"/>
                <a:ea typeface="宋体" panose="02010600030101010101" pitchFamily="2" charset="-122"/>
              </a:rPr>
              <a:t>IP</a:t>
            </a:r>
            <a:r>
              <a:rPr lang="zh-CN" altLang="en-US" sz="1600" dirty="0">
                <a:solidFill>
                  <a:schemeClr val="tx2"/>
                </a:solidFill>
                <a:latin typeface="Times New Roman" panose="02020603050405020304" pitchFamily="18" charset="0"/>
                <a:ea typeface="宋体" panose="02010600030101010101" pitchFamily="2" charset="-122"/>
              </a:rPr>
              <a:t>地址</a:t>
            </a:r>
            <a:r>
              <a:rPr lang="en-US" altLang="zh-CN" sz="1600" dirty="0">
                <a:solidFill>
                  <a:schemeClr val="tx2"/>
                </a:solidFill>
                <a:latin typeface="Times New Roman" panose="02020603050405020304" pitchFamily="18" charset="0"/>
                <a:ea typeface="宋体" panose="02010600030101010101" pitchFamily="2" charset="-122"/>
              </a:rPr>
              <a:t>202.60.31.0</a:t>
            </a:r>
            <a:r>
              <a:rPr lang="zh-CN" altLang="en-US" sz="1600" dirty="0">
                <a:solidFill>
                  <a:schemeClr val="tx2"/>
                </a:solidFill>
                <a:latin typeface="Times New Roman" panose="02020603050405020304" pitchFamily="18" charset="0"/>
                <a:ea typeface="宋体" panose="02010600030101010101" pitchFamily="2" charset="-122"/>
              </a:rPr>
              <a:t>，该公司有</a:t>
            </a:r>
            <a:r>
              <a:rPr lang="en-US" altLang="zh-CN" sz="1600" dirty="0">
                <a:solidFill>
                  <a:schemeClr val="tx2"/>
                </a:solidFill>
                <a:latin typeface="Times New Roman" panose="02020603050405020304" pitchFamily="18" charset="0"/>
                <a:ea typeface="宋体" panose="02010600030101010101" pitchFamily="2" charset="-122"/>
              </a:rPr>
              <a:t>100</a:t>
            </a:r>
            <a:r>
              <a:rPr lang="zh-CN" altLang="en-US" sz="1600" dirty="0">
                <a:solidFill>
                  <a:schemeClr val="tx2"/>
                </a:solidFill>
                <a:latin typeface="Times New Roman" panose="02020603050405020304" pitchFamily="18" charset="0"/>
                <a:ea typeface="宋体" panose="02010600030101010101" pitchFamily="2" charset="-122"/>
              </a:rPr>
              <a:t>名员工在销售部门工作，</a:t>
            </a:r>
            <a:r>
              <a:rPr lang="en-US" altLang="zh-CN" sz="1600" dirty="0">
                <a:solidFill>
                  <a:schemeClr val="tx2"/>
                </a:solidFill>
                <a:latin typeface="Times New Roman" panose="02020603050405020304" pitchFamily="18" charset="0"/>
                <a:ea typeface="宋体" panose="02010600030101010101" pitchFamily="2" charset="-122"/>
              </a:rPr>
              <a:t>50</a:t>
            </a:r>
            <a:r>
              <a:rPr lang="zh-CN" altLang="en-US" sz="1600" dirty="0">
                <a:solidFill>
                  <a:schemeClr val="tx2"/>
                </a:solidFill>
                <a:latin typeface="Times New Roman" panose="02020603050405020304" pitchFamily="18" charset="0"/>
                <a:ea typeface="宋体" panose="02010600030101010101" pitchFamily="2" charset="-122"/>
              </a:rPr>
              <a:t>名员工在财务部门工作，</a:t>
            </a:r>
            <a:r>
              <a:rPr lang="en-US" altLang="zh-CN" sz="1600" dirty="0">
                <a:solidFill>
                  <a:schemeClr val="tx2"/>
                </a:solidFill>
                <a:latin typeface="Times New Roman" panose="02020603050405020304" pitchFamily="18" charset="0"/>
                <a:ea typeface="宋体" panose="02010600030101010101" pitchFamily="2" charset="-122"/>
              </a:rPr>
              <a:t>50</a:t>
            </a:r>
            <a:r>
              <a:rPr lang="zh-CN" altLang="en-US" sz="1600" dirty="0">
                <a:solidFill>
                  <a:schemeClr val="tx2"/>
                </a:solidFill>
                <a:latin typeface="Times New Roman" panose="02020603050405020304" pitchFamily="18" charset="0"/>
                <a:ea typeface="宋体" panose="02010600030101010101" pitchFamily="2" charset="-122"/>
              </a:rPr>
              <a:t>名员工在设计部门工作。要求为销售部门、财务部门、设计部门分别组建子网。</a:t>
            </a:r>
            <a:endParaRPr lang="en-US" altLang="zh-CN" sz="1600" dirty="0">
              <a:solidFill>
                <a:schemeClr val="tx2"/>
              </a:solidFill>
              <a:latin typeface="Times New Roman" panose="02020603050405020304" pitchFamily="18" charset="0"/>
              <a:ea typeface="宋体" panose="02010600030101010101" pitchFamily="2" charset="-122"/>
            </a:endParaRPr>
          </a:p>
          <a:p>
            <a:pPr marL="800100" lvl="1" indent="-342900">
              <a:lnSpc>
                <a:spcPct val="150000"/>
              </a:lnSpc>
              <a:buFont typeface="+mj-lt"/>
              <a:buAutoNum type="arabicPeriod"/>
              <a:defRPr/>
            </a:pPr>
            <a:r>
              <a:rPr lang="en-US" altLang="zh-CN" sz="1600" dirty="0">
                <a:solidFill>
                  <a:schemeClr val="tx2">
                    <a:lumMod val="50000"/>
                    <a:lumOff val="50000"/>
                  </a:schemeClr>
                </a:solidFill>
                <a:latin typeface="Times New Roman" panose="02020603050405020304" pitchFamily="18" charset="0"/>
                <a:ea typeface="宋体" panose="02010600030101010101" pitchFamily="2" charset="-122"/>
              </a:rPr>
              <a:t>11001010 00111100 00011111 00000000 (202.60.31.0 </a:t>
            </a:r>
            <a:r>
              <a:rPr lang="zh-CN" altLang="en-US" sz="1600" dirty="0">
                <a:solidFill>
                  <a:schemeClr val="tx2">
                    <a:lumMod val="50000"/>
                    <a:lumOff val="50000"/>
                  </a:schemeClr>
                </a:solidFill>
                <a:latin typeface="Times New Roman" panose="02020603050405020304" pitchFamily="18" charset="0"/>
                <a:ea typeface="宋体" panose="02010600030101010101" pitchFamily="2" charset="-122"/>
              </a:rPr>
              <a:t>或</a:t>
            </a:r>
            <a:r>
              <a:rPr lang="en-US" altLang="zh-CN" sz="1600" dirty="0">
                <a:solidFill>
                  <a:schemeClr val="tx2">
                    <a:lumMod val="50000"/>
                    <a:lumOff val="50000"/>
                  </a:schemeClr>
                </a:solidFill>
                <a:latin typeface="Times New Roman" panose="02020603050405020304" pitchFamily="18" charset="0"/>
                <a:ea typeface="宋体" panose="02010600030101010101" pitchFamily="2" charset="-122"/>
              </a:rPr>
              <a:t>/24)</a:t>
            </a:r>
          </a:p>
          <a:p>
            <a:pPr marL="457200" lvl="1" indent="0">
              <a:lnSpc>
                <a:spcPct val="150000"/>
              </a:lnSpc>
              <a:buFont typeface="Wingdings" panose="05000000000000000000" pitchFamily="2" charset="2"/>
              <a:buNone/>
              <a:defRPr/>
            </a:pPr>
            <a:r>
              <a:rPr lang="en-US" altLang="zh-CN" sz="1600" dirty="0">
                <a:solidFill>
                  <a:schemeClr val="tx2">
                    <a:lumMod val="50000"/>
                    <a:lumOff val="50000"/>
                  </a:schemeClr>
                </a:solidFill>
                <a:latin typeface="Times New Roman" panose="02020603050405020304" pitchFamily="18" charset="0"/>
                <a:ea typeface="宋体" panose="02010600030101010101" pitchFamily="2" charset="-122"/>
              </a:rPr>
              <a:t>       11111111 11111111 11111111 10000000 (255.255.255.128 </a:t>
            </a:r>
            <a:r>
              <a:rPr lang="zh-CN" altLang="en-US" sz="1600" dirty="0">
                <a:solidFill>
                  <a:schemeClr val="tx2">
                    <a:lumMod val="50000"/>
                    <a:lumOff val="50000"/>
                  </a:schemeClr>
                </a:solidFill>
                <a:latin typeface="Times New Roman" panose="02020603050405020304" pitchFamily="18" charset="0"/>
                <a:ea typeface="宋体" panose="02010600030101010101" pitchFamily="2" charset="-122"/>
              </a:rPr>
              <a:t>或</a:t>
            </a:r>
            <a:r>
              <a:rPr lang="en-US" altLang="zh-CN" sz="1600" dirty="0">
                <a:solidFill>
                  <a:schemeClr val="tx2">
                    <a:lumMod val="50000"/>
                    <a:lumOff val="50000"/>
                  </a:schemeClr>
                </a:solidFill>
                <a:latin typeface="Times New Roman" panose="02020603050405020304" pitchFamily="18" charset="0"/>
                <a:ea typeface="宋体" panose="02010600030101010101" pitchFamily="2" charset="-122"/>
              </a:rPr>
              <a:t>/25)</a:t>
            </a:r>
          </a:p>
          <a:p>
            <a:pPr lvl="2">
              <a:lnSpc>
                <a:spcPct val="150000"/>
              </a:lnSpc>
              <a:defRPr/>
            </a:pPr>
            <a:r>
              <a:rPr lang="en-US" altLang="zh-CN" sz="1400" dirty="0">
                <a:solidFill>
                  <a:schemeClr val="tx2">
                    <a:lumMod val="50000"/>
                    <a:lumOff val="50000"/>
                  </a:schemeClr>
                </a:solidFill>
                <a:latin typeface="Times New Roman" panose="02020603050405020304" pitchFamily="18" charset="0"/>
                <a:ea typeface="宋体" panose="02010600030101010101" pitchFamily="2" charset="-122"/>
              </a:rPr>
              <a:t>202.60.31.1 ~ 202.60.31.126 (</a:t>
            </a:r>
            <a:r>
              <a:rPr lang="zh-CN" altLang="en-US" sz="1400" dirty="0">
                <a:solidFill>
                  <a:schemeClr val="tx2">
                    <a:lumMod val="50000"/>
                    <a:lumOff val="50000"/>
                  </a:schemeClr>
                </a:solidFill>
                <a:latin typeface="Times New Roman" panose="02020603050405020304" pitchFamily="18" charset="0"/>
                <a:ea typeface="宋体" panose="02010600030101010101" pitchFamily="2" charset="-122"/>
              </a:rPr>
              <a:t>除外：</a:t>
            </a:r>
            <a:r>
              <a:rPr lang="en-US" altLang="zh-CN" sz="1400" dirty="0">
                <a:solidFill>
                  <a:schemeClr val="tx2">
                    <a:lumMod val="50000"/>
                    <a:lumOff val="50000"/>
                  </a:schemeClr>
                </a:solidFill>
                <a:latin typeface="Times New Roman" panose="02020603050405020304" pitchFamily="18" charset="0"/>
                <a:ea typeface="宋体" panose="02010600030101010101" pitchFamily="2" charset="-122"/>
              </a:rPr>
              <a:t>202.60.31.0, 202.60.31.127)</a:t>
            </a:r>
          </a:p>
          <a:p>
            <a:pPr marL="800100" lvl="1" indent="-342900">
              <a:lnSpc>
                <a:spcPct val="150000"/>
              </a:lnSpc>
              <a:buFont typeface="+mj-lt"/>
              <a:buAutoNum type="arabicPeriod" startAt="2"/>
              <a:defRPr/>
            </a:pPr>
            <a:r>
              <a:rPr lang="en-US" altLang="zh-CN" sz="1600" dirty="0">
                <a:solidFill>
                  <a:schemeClr val="tx2"/>
                </a:solidFill>
                <a:latin typeface="Times New Roman" panose="02020603050405020304" pitchFamily="18" charset="0"/>
                <a:ea typeface="宋体" panose="02010600030101010101" pitchFamily="2" charset="-122"/>
              </a:rPr>
              <a:t> 11111111 11111111 11111111 </a:t>
            </a:r>
            <a:r>
              <a:rPr lang="en-US" altLang="zh-CN" sz="1600" dirty="0">
                <a:solidFill>
                  <a:srgbClr val="FF3300"/>
                </a:solidFill>
                <a:latin typeface="Times New Roman" panose="02020603050405020304" pitchFamily="18" charset="0"/>
                <a:ea typeface="宋体" panose="02010600030101010101" pitchFamily="2" charset="-122"/>
              </a:rPr>
              <a:t>1</a:t>
            </a:r>
            <a:r>
              <a:rPr lang="en-US" altLang="zh-CN" sz="1600" dirty="0">
                <a:solidFill>
                  <a:schemeClr val="tx2"/>
                </a:solidFill>
                <a:latin typeface="Times New Roman" panose="02020603050405020304" pitchFamily="18" charset="0"/>
                <a:ea typeface="宋体" panose="02010600030101010101" pitchFamily="2" charset="-122"/>
              </a:rPr>
              <a:t>0000000 (255.255.255.128 </a:t>
            </a:r>
            <a:r>
              <a:rPr lang="zh-CN" altLang="en-US" sz="1600" dirty="0">
                <a:solidFill>
                  <a:schemeClr val="tx2"/>
                </a:solidFill>
                <a:latin typeface="Times New Roman" panose="02020603050405020304" pitchFamily="18" charset="0"/>
                <a:ea typeface="宋体" panose="02010600030101010101" pitchFamily="2" charset="-122"/>
              </a:rPr>
              <a:t>或</a:t>
            </a:r>
            <a:r>
              <a:rPr lang="en-US" altLang="zh-CN" sz="1600" dirty="0">
                <a:solidFill>
                  <a:schemeClr val="tx2"/>
                </a:solidFill>
                <a:latin typeface="Times New Roman" panose="02020603050405020304" pitchFamily="18" charset="0"/>
                <a:ea typeface="宋体" panose="02010600030101010101" pitchFamily="2" charset="-122"/>
              </a:rPr>
              <a:t>/25)</a:t>
            </a:r>
          </a:p>
          <a:p>
            <a:pPr marL="457200" lvl="1" indent="0">
              <a:lnSpc>
                <a:spcPct val="150000"/>
              </a:lnSpc>
              <a:buFont typeface="Wingdings" panose="05000000000000000000" pitchFamily="2" charset="2"/>
              <a:buNone/>
              <a:defRPr/>
            </a:pPr>
            <a:r>
              <a:rPr lang="en-US" altLang="zh-CN" sz="1600" dirty="0">
                <a:solidFill>
                  <a:schemeClr val="tx2"/>
                </a:solidFill>
                <a:latin typeface="Times New Roman" panose="02020603050405020304" pitchFamily="18" charset="0"/>
                <a:ea typeface="宋体" panose="02010600030101010101" pitchFamily="2" charset="-122"/>
              </a:rPr>
              <a:t>        11111111 11111111 11111111 </a:t>
            </a:r>
            <a:r>
              <a:rPr lang="en-US" altLang="zh-CN" sz="1600" dirty="0">
                <a:solidFill>
                  <a:srgbClr val="FF3300"/>
                </a:solidFill>
                <a:latin typeface="Times New Roman" panose="02020603050405020304" pitchFamily="18" charset="0"/>
                <a:ea typeface="宋体" panose="02010600030101010101" pitchFamily="2" charset="-122"/>
              </a:rPr>
              <a:t>11</a:t>
            </a:r>
            <a:r>
              <a:rPr lang="en-US" altLang="zh-CN" sz="1600" dirty="0">
                <a:solidFill>
                  <a:schemeClr val="tx2"/>
                </a:solidFill>
                <a:latin typeface="Times New Roman" panose="02020603050405020304" pitchFamily="18" charset="0"/>
                <a:ea typeface="宋体" panose="02010600030101010101" pitchFamily="2" charset="-122"/>
              </a:rPr>
              <a:t>000000 (255.255.255.192 </a:t>
            </a:r>
            <a:r>
              <a:rPr lang="zh-CN" altLang="en-US" sz="1600" dirty="0">
                <a:solidFill>
                  <a:schemeClr val="tx2"/>
                </a:solidFill>
                <a:latin typeface="Times New Roman" panose="02020603050405020304" pitchFamily="18" charset="0"/>
                <a:ea typeface="宋体" panose="02010600030101010101" pitchFamily="2" charset="-122"/>
              </a:rPr>
              <a:t>或</a:t>
            </a:r>
            <a:r>
              <a:rPr lang="en-US" altLang="zh-CN" sz="1600" dirty="0">
                <a:solidFill>
                  <a:schemeClr val="tx2"/>
                </a:solidFill>
                <a:latin typeface="Times New Roman" panose="02020603050405020304" pitchFamily="18" charset="0"/>
                <a:ea typeface="宋体" panose="02010600030101010101" pitchFamily="2" charset="-122"/>
              </a:rPr>
              <a:t>/26)</a:t>
            </a:r>
          </a:p>
          <a:p>
            <a:pPr lvl="2">
              <a:lnSpc>
                <a:spcPct val="150000"/>
              </a:lnSpc>
              <a:defRPr/>
            </a:pPr>
            <a:r>
              <a:rPr lang="en-US" altLang="zh-CN" sz="1400" dirty="0">
                <a:solidFill>
                  <a:schemeClr val="tx2"/>
                </a:solidFill>
                <a:latin typeface="Times New Roman" panose="02020603050405020304" pitchFamily="18" charset="0"/>
                <a:ea typeface="宋体" panose="02010600030101010101" pitchFamily="2" charset="-122"/>
              </a:rPr>
              <a:t>202.60.31.129 ~ 202.60.31.190 (</a:t>
            </a:r>
            <a:r>
              <a:rPr lang="zh-CN" altLang="en-US" sz="1400" dirty="0">
                <a:solidFill>
                  <a:schemeClr val="tx2"/>
                </a:solidFill>
                <a:latin typeface="Times New Roman" panose="02020603050405020304" pitchFamily="18" charset="0"/>
                <a:ea typeface="宋体" panose="02010600030101010101" pitchFamily="2" charset="-122"/>
              </a:rPr>
              <a:t>除外：</a:t>
            </a:r>
            <a:r>
              <a:rPr lang="en-US" altLang="zh-CN" sz="1400" dirty="0">
                <a:solidFill>
                  <a:schemeClr val="tx2"/>
                </a:solidFill>
                <a:latin typeface="Times New Roman" panose="02020603050405020304" pitchFamily="18" charset="0"/>
                <a:ea typeface="宋体" panose="02010600030101010101" pitchFamily="2" charset="-122"/>
              </a:rPr>
              <a:t>202.60.31.128, 202.60.31.191)</a:t>
            </a:r>
          </a:p>
          <a:p>
            <a:pPr lvl="2">
              <a:lnSpc>
                <a:spcPct val="150000"/>
              </a:lnSpc>
              <a:defRPr/>
            </a:pPr>
            <a:r>
              <a:rPr lang="en-US" altLang="zh-CN" sz="1400" dirty="0">
                <a:solidFill>
                  <a:schemeClr val="tx2"/>
                </a:solidFill>
                <a:latin typeface="Times New Roman" panose="02020603050405020304" pitchFamily="18" charset="0"/>
                <a:ea typeface="宋体" panose="02010600030101010101" pitchFamily="2" charset="-122"/>
              </a:rPr>
              <a:t>202.60.31.193 ~ 202.60.31.254 (</a:t>
            </a:r>
            <a:r>
              <a:rPr lang="zh-CN" altLang="en-US" sz="1400" dirty="0">
                <a:solidFill>
                  <a:schemeClr val="tx2"/>
                </a:solidFill>
                <a:latin typeface="Times New Roman" panose="02020603050405020304" pitchFamily="18" charset="0"/>
                <a:ea typeface="宋体" panose="02010600030101010101" pitchFamily="2" charset="-122"/>
              </a:rPr>
              <a:t>除外：</a:t>
            </a:r>
            <a:r>
              <a:rPr lang="en-US" altLang="zh-CN" sz="1400" dirty="0">
                <a:solidFill>
                  <a:schemeClr val="tx2"/>
                </a:solidFill>
                <a:latin typeface="Times New Roman" panose="02020603050405020304" pitchFamily="18" charset="0"/>
                <a:ea typeface="宋体" panose="02010600030101010101" pitchFamily="2" charset="-122"/>
              </a:rPr>
              <a:t>202.60.31.192, 202.60.31.255)</a:t>
            </a:r>
          </a:p>
          <a:p>
            <a:pPr marL="914400" lvl="2" indent="0">
              <a:lnSpc>
                <a:spcPct val="150000"/>
              </a:lnSpc>
              <a:buFontTx/>
              <a:buNone/>
              <a:defRPr/>
            </a:pPr>
            <a:endParaRPr lang="en-US" altLang="zh-CN" sz="1400" dirty="0">
              <a:solidFill>
                <a:schemeClr val="tx2"/>
              </a:solidFill>
              <a:latin typeface="Times New Roman" panose="02020603050405020304" pitchFamily="18" charset="0"/>
              <a:ea typeface="宋体" panose="02010600030101010101" pitchFamily="2" charset="-122"/>
            </a:endParaRPr>
          </a:p>
          <a:p>
            <a:pPr marL="914400" lvl="2" indent="0">
              <a:lnSpc>
                <a:spcPct val="150000"/>
              </a:lnSpc>
              <a:buFontTx/>
              <a:buNone/>
              <a:defRPr/>
            </a:pPr>
            <a:endParaRPr lang="en-US" altLang="zh-CN" sz="1400" dirty="0">
              <a:solidFill>
                <a:schemeClr val="tx2"/>
              </a:solidFill>
              <a:latin typeface="Times New Roman" panose="02020603050405020304" pitchFamily="18" charset="0"/>
              <a:ea typeface="宋体" panose="02010600030101010101" pitchFamily="2" charset="-122"/>
            </a:endParaRPr>
          </a:p>
          <a:p>
            <a:pPr marL="457200" lvl="1" indent="0">
              <a:lnSpc>
                <a:spcPct val="150000"/>
              </a:lnSpc>
              <a:buFont typeface="Wingdings" panose="05000000000000000000" pitchFamily="2" charset="2"/>
              <a:buNone/>
              <a:defRPr/>
            </a:pPr>
            <a:endParaRPr lang="en-US" altLang="zh-CN" sz="1600" dirty="0">
              <a:solidFill>
                <a:schemeClr val="tx2"/>
              </a:solidFill>
              <a:latin typeface="Times New Roman" panose="02020603050405020304" pitchFamily="18" charset="0"/>
              <a:ea typeface="宋体" panose="02010600030101010101" pitchFamily="2" charset="-122"/>
            </a:endParaRPr>
          </a:p>
          <a:p>
            <a:pPr lvl="1">
              <a:lnSpc>
                <a:spcPct val="150000"/>
              </a:lnSpc>
              <a:defRPr/>
            </a:pPr>
            <a:endParaRPr lang="en-US" altLang="zh-CN" sz="1600" dirty="0">
              <a:solidFill>
                <a:schemeClr val="tx2"/>
              </a:solidFill>
              <a:latin typeface="Times New Roman" panose="02020603050405020304" pitchFamily="18" charset="0"/>
              <a:ea typeface="宋体" panose="02010600030101010101" pitchFamily="2" charset="-122"/>
            </a:endParaRPr>
          </a:p>
        </p:txBody>
      </p:sp>
      <p:sp>
        <p:nvSpPr>
          <p:cNvPr id="75779" name="Rectangle 2">
            <a:extLst>
              <a:ext uri="{FF2B5EF4-FFF2-40B4-BE49-F238E27FC236}">
                <a16:creationId xmlns:a16="http://schemas.microsoft.com/office/drawing/2014/main" id="{BEE47B14-ECCF-48AC-EECB-56DB9025831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780" name="Rectangle 6">
            <a:extLst>
              <a:ext uri="{FF2B5EF4-FFF2-40B4-BE49-F238E27FC236}">
                <a16:creationId xmlns:a16="http://schemas.microsoft.com/office/drawing/2014/main" id="{7EC99D59-9F92-C316-7EE8-BDC5D1AFDF0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781" name="Rectangle 4">
            <a:extLst>
              <a:ext uri="{FF2B5EF4-FFF2-40B4-BE49-F238E27FC236}">
                <a16:creationId xmlns:a16="http://schemas.microsoft.com/office/drawing/2014/main" id="{0FF64B80-8780-81E8-6D10-220091C749B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782" name="Rectangle 2">
            <a:extLst>
              <a:ext uri="{FF2B5EF4-FFF2-40B4-BE49-F238E27FC236}">
                <a16:creationId xmlns:a16="http://schemas.microsoft.com/office/drawing/2014/main" id="{077F4128-A7BD-9CC6-82DB-D379222ADFC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783" name="Rectangle 4">
            <a:extLst>
              <a:ext uri="{FF2B5EF4-FFF2-40B4-BE49-F238E27FC236}">
                <a16:creationId xmlns:a16="http://schemas.microsoft.com/office/drawing/2014/main" id="{1C90FC80-6FE0-F4FD-0BAC-C496D977B90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784" name="Rectangle 2">
            <a:extLst>
              <a:ext uri="{FF2B5EF4-FFF2-40B4-BE49-F238E27FC236}">
                <a16:creationId xmlns:a16="http://schemas.microsoft.com/office/drawing/2014/main" id="{0798827A-05CA-4FCC-AF10-048B9A17697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785" name="Rectangle 2">
            <a:extLst>
              <a:ext uri="{FF2B5EF4-FFF2-40B4-BE49-F238E27FC236}">
                <a16:creationId xmlns:a16="http://schemas.microsoft.com/office/drawing/2014/main" id="{C8C2DE70-1781-6615-6FC3-68B5F97DC0C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矩形 4">
            <a:extLst>
              <a:ext uri="{FF2B5EF4-FFF2-40B4-BE49-F238E27FC236}">
                <a16:creationId xmlns:a16="http://schemas.microsoft.com/office/drawing/2014/main" id="{15B748FA-A96C-548E-5054-B1990FB4077E}"/>
              </a:ext>
            </a:extLst>
          </p:cNvPr>
          <p:cNvSpPr>
            <a:spLocks noChangeArrowheads="1"/>
          </p:cNvSpPr>
          <p:nvPr/>
        </p:nvSpPr>
        <p:spPr bwMode="auto">
          <a:xfrm>
            <a:off x="569913" y="5160963"/>
            <a:ext cx="20050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215978"/>
                </a:solidFill>
                <a:latin typeface="Times New Roman" panose="02020603050405020304" pitchFamily="18" charset="0"/>
                <a:cs typeface="Times New Roman" panose="02020603050405020304" pitchFamily="18" charset="0"/>
              </a:rPr>
              <a:t>IPv6</a:t>
            </a:r>
            <a:r>
              <a:rPr lang="zh-CN" altLang="en-US">
                <a:solidFill>
                  <a:srgbClr val="215978"/>
                </a:solidFill>
                <a:latin typeface="Times New Roman" panose="02020603050405020304" pitchFamily="18" charset="0"/>
                <a:cs typeface="Times New Roman" panose="02020603050405020304" pitchFamily="18" charset="0"/>
              </a:rPr>
              <a:t>分组头部格式</a:t>
            </a:r>
            <a:endParaRPr lang="en-US" altLang="zh-CN"/>
          </a:p>
        </p:txBody>
      </p:sp>
      <p:graphicFrame>
        <p:nvGraphicFramePr>
          <p:cNvPr id="82947" name="Object 3">
            <a:extLst>
              <a:ext uri="{FF2B5EF4-FFF2-40B4-BE49-F238E27FC236}">
                <a16:creationId xmlns:a16="http://schemas.microsoft.com/office/drawing/2014/main" id="{A0B36E78-04DB-EB47-AA85-719FF9CBA6FA}"/>
              </a:ext>
            </a:extLst>
          </p:cNvPr>
          <p:cNvGraphicFramePr>
            <a:graphicFrameLocks noChangeAspect="1"/>
          </p:cNvGraphicFramePr>
          <p:nvPr/>
        </p:nvGraphicFramePr>
        <p:xfrm>
          <a:off x="2574925" y="1328738"/>
          <a:ext cx="6337300" cy="3760787"/>
        </p:xfrm>
        <a:graphic>
          <a:graphicData uri="http://schemas.openxmlformats.org/presentationml/2006/ole">
            <mc:AlternateContent xmlns:mc="http://schemas.openxmlformats.org/markup-compatibility/2006">
              <mc:Choice xmlns:v="urn:schemas-microsoft-com:vml" Requires="v">
                <p:oleObj name="Visio" r:id="rId3" imgW="4381500" imgH="2603500" progId="Visio.Drawing.11">
                  <p:embed/>
                </p:oleObj>
              </mc:Choice>
              <mc:Fallback>
                <p:oleObj name="Visio" r:id="rId3" imgW="4381500" imgH="2603500" progId="Visio.Drawing.11">
                  <p:embed/>
                  <p:pic>
                    <p:nvPicPr>
                      <p:cNvPr id="82947" name="Object 3">
                        <a:extLst>
                          <a:ext uri="{FF2B5EF4-FFF2-40B4-BE49-F238E27FC236}">
                            <a16:creationId xmlns:a16="http://schemas.microsoft.com/office/drawing/2014/main" id="{A0B36E78-04DB-EB47-AA85-719FF9CBA6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4925" y="1328738"/>
                        <a:ext cx="6337300" cy="376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948" name="矩形 12">
            <a:extLst>
              <a:ext uri="{FF2B5EF4-FFF2-40B4-BE49-F238E27FC236}">
                <a16:creationId xmlns:a16="http://schemas.microsoft.com/office/drawing/2014/main" id="{1601F7F8-CC68-DF64-1840-7265BD62EF41}"/>
              </a:ext>
            </a:extLst>
          </p:cNvPr>
          <p:cNvSpPr>
            <a:spLocks noChangeArrowheads="1"/>
          </p:cNvSpPr>
          <p:nvPr/>
        </p:nvSpPr>
        <p:spPr bwMode="auto">
          <a:xfrm>
            <a:off x="582613" y="2349500"/>
            <a:ext cx="20050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215978"/>
                </a:solidFill>
                <a:latin typeface="Times New Roman" panose="02020603050405020304" pitchFamily="18" charset="0"/>
                <a:cs typeface="Times New Roman" panose="02020603050405020304" pitchFamily="18" charset="0"/>
              </a:rPr>
              <a:t>IPv4</a:t>
            </a:r>
            <a:r>
              <a:rPr lang="zh-CN" altLang="en-US">
                <a:solidFill>
                  <a:srgbClr val="215978"/>
                </a:solidFill>
                <a:latin typeface="Times New Roman" panose="02020603050405020304" pitchFamily="18" charset="0"/>
                <a:cs typeface="Times New Roman" panose="02020603050405020304" pitchFamily="18" charset="0"/>
              </a:rPr>
              <a:t>分组头部格式</a:t>
            </a:r>
            <a:endParaRPr lang="en-US" altLang="zh-CN">
              <a:solidFill>
                <a:srgbClr val="29698D"/>
              </a:solidFill>
            </a:endParaRPr>
          </a:p>
        </p:txBody>
      </p:sp>
      <p:graphicFrame>
        <p:nvGraphicFramePr>
          <p:cNvPr id="82949" name="对象 2">
            <a:extLst>
              <a:ext uri="{FF2B5EF4-FFF2-40B4-BE49-F238E27FC236}">
                <a16:creationId xmlns:a16="http://schemas.microsoft.com/office/drawing/2014/main" id="{327DE3A7-2A93-2604-E591-980C2BB70A3B}"/>
              </a:ext>
            </a:extLst>
          </p:cNvPr>
          <p:cNvGraphicFramePr>
            <a:graphicFrameLocks noChangeAspect="1"/>
          </p:cNvGraphicFramePr>
          <p:nvPr/>
        </p:nvGraphicFramePr>
        <p:xfrm>
          <a:off x="827088" y="5529263"/>
          <a:ext cx="7942262" cy="1512887"/>
        </p:xfrm>
        <a:graphic>
          <a:graphicData uri="http://schemas.openxmlformats.org/presentationml/2006/ole">
            <mc:AlternateContent xmlns:mc="http://schemas.openxmlformats.org/markup-compatibility/2006">
              <mc:Choice xmlns:v="urn:schemas-microsoft-com:vml" Requires="v">
                <p:oleObj name="Visio" r:id="rId5" imgW="5364480" imgH="1023182" progId="Visio.Drawing.11">
                  <p:embed/>
                </p:oleObj>
              </mc:Choice>
              <mc:Fallback>
                <p:oleObj name="Visio" r:id="rId5" imgW="5364480" imgH="1023182" progId="Visio.Drawing.11">
                  <p:embed/>
                  <p:pic>
                    <p:nvPicPr>
                      <p:cNvPr id="82949" name="对象 2">
                        <a:extLst>
                          <a:ext uri="{FF2B5EF4-FFF2-40B4-BE49-F238E27FC236}">
                            <a16:creationId xmlns:a16="http://schemas.microsoft.com/office/drawing/2014/main" id="{327DE3A7-2A93-2604-E591-980C2BB70A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5529263"/>
                        <a:ext cx="7942262"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950" name="内容占位符 4">
            <a:extLst>
              <a:ext uri="{FF2B5EF4-FFF2-40B4-BE49-F238E27FC236}">
                <a16:creationId xmlns:a16="http://schemas.microsoft.com/office/drawing/2014/main" id="{BC94023A-F3C4-5F0A-0C36-2663BAA84B0A}"/>
              </a:ext>
            </a:extLst>
          </p:cNvPr>
          <p:cNvSpPr>
            <a:spLocks noGrp="1"/>
          </p:cNvSpPr>
          <p:nvPr>
            <p:ph idx="1"/>
          </p:nvPr>
        </p:nvSpPr>
        <p:spPr bwMode="auto">
          <a:xfrm>
            <a:off x="250825" y="1052513"/>
            <a:ext cx="3816350" cy="2160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buFont typeface="Wingdings" panose="05000000000000000000" pitchFamily="2" charset="2"/>
              <a:buNone/>
            </a:pPr>
            <a:r>
              <a:rPr lang="en-US" altLang="zh-CN" sz="2400">
                <a:solidFill>
                  <a:srgbClr val="19435A"/>
                </a:solidFill>
                <a:latin typeface="Times New Roman" panose="02020603050405020304" pitchFamily="18" charset="0"/>
                <a:cs typeface="Times New Roman" panose="02020603050405020304" pitchFamily="18" charset="0"/>
              </a:rPr>
              <a:t>4.5 </a:t>
            </a:r>
            <a:r>
              <a:rPr lang="en-US" altLang="zh-CN" sz="2400">
                <a:solidFill>
                  <a:srgbClr val="19435A"/>
                </a:solidFill>
                <a:latin typeface="Times New Roman" panose="02020603050405020304" pitchFamily="18" charset="0"/>
                <a:ea typeface="宋体" panose="02010600030101010101" pitchFamily="2" charset="-122"/>
              </a:rPr>
              <a:t>IP</a:t>
            </a:r>
            <a:r>
              <a:rPr lang="zh-CN" altLang="en-US" sz="2400">
                <a:solidFill>
                  <a:srgbClr val="19435A"/>
                </a:solidFill>
                <a:latin typeface="Times New Roman" panose="02020603050405020304" pitchFamily="18" charset="0"/>
                <a:ea typeface="宋体" panose="02010600030101010101" pitchFamily="2" charset="-122"/>
              </a:rPr>
              <a:t>协议分组头格式</a:t>
            </a:r>
            <a:endParaRPr lang="en-US" altLang="zh-CN" sz="2400">
              <a:solidFill>
                <a:srgbClr val="19435A"/>
              </a:solidFill>
              <a:latin typeface="Times New Roman" panose="02020603050405020304" pitchFamily="18" charset="0"/>
              <a:cs typeface="Times New Roman" panose="02020603050405020304" pitchFamily="18" charset="0"/>
            </a:endParaRPr>
          </a:p>
          <a:p>
            <a:pPr>
              <a:lnSpc>
                <a:spcPct val="150000"/>
              </a:lnSpc>
              <a:buFont typeface="Wingdings 2" panose="05020102010507070707" pitchFamily="18" charset="2"/>
              <a:buNone/>
            </a:pPr>
            <a:endParaRPr lang="en-US" altLang="zh-CN" sz="2000" b="0">
              <a:solidFill>
                <a:schemeClr val="tx2"/>
              </a:solidFill>
              <a:latin typeface="Times New Roman" panose="02020603050405020304" pitchFamily="18" charset="0"/>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img-blog.csdn.net/20180413164732910">
            <a:extLst>
              <a:ext uri="{FF2B5EF4-FFF2-40B4-BE49-F238E27FC236}">
                <a16:creationId xmlns:a16="http://schemas.microsoft.com/office/drawing/2014/main" id="{B7F87537-3081-D962-A33E-EFE56BF3D9D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916113"/>
            <a:ext cx="9144000" cy="403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4">
            <a:extLst>
              <a:ext uri="{FF2B5EF4-FFF2-40B4-BE49-F238E27FC236}">
                <a16:creationId xmlns:a16="http://schemas.microsoft.com/office/drawing/2014/main" id="{F21A122F-F53C-4598-7BA5-939F83983020}"/>
              </a:ext>
            </a:extLst>
          </p:cNvPr>
          <p:cNvSpPr txBox="1">
            <a:spLocks/>
          </p:cNvSpPr>
          <p:nvPr/>
        </p:nvSpPr>
        <p:spPr bwMode="auto">
          <a:xfrm>
            <a:off x="354013" y="1268413"/>
            <a:ext cx="8435975" cy="534987"/>
          </a:xfrm>
          <a:prstGeom prst="rect">
            <a:avLst/>
          </a:prstGeom>
          <a:noFill/>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charset="0"/>
                <a:ea typeface="MS PGothic" panose="020B0600070205080204" pitchFamily="34" charset="-128"/>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charset="0"/>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Arial" charset="0"/>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Arial" charset="0"/>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eaLnBrk="1" hangingPunct="1">
              <a:lnSpc>
                <a:spcPct val="150000"/>
              </a:lnSpc>
              <a:buFont typeface="Wingdings 2" panose="05020102010507070707" pitchFamily="18" charset="2"/>
              <a:buNone/>
              <a:defRPr/>
            </a:pPr>
            <a:r>
              <a:rPr lang="en-US" altLang="zh-CN" sz="2400" kern="0" dirty="0">
                <a:solidFill>
                  <a:srgbClr val="215978"/>
                </a:solidFill>
                <a:latin typeface="Times New Roman" panose="02020603050405020304" pitchFamily="18" charset="0"/>
                <a:ea typeface="宋体" panose="02010600030101010101" pitchFamily="2" charset="-122"/>
                <a:cs typeface="Times New Roman" panose="02020603050405020304" pitchFamily="18" charset="0"/>
              </a:rPr>
              <a:t>1.1 </a:t>
            </a:r>
            <a:r>
              <a:rPr lang="zh-CN" altLang="en-US" sz="2400" kern="0" dirty="0">
                <a:solidFill>
                  <a:srgbClr val="215978"/>
                </a:solidFill>
                <a:latin typeface="Times New Roman" panose="02020603050405020304" pitchFamily="18" charset="0"/>
                <a:ea typeface="宋体" panose="02010600030101010101" pitchFamily="2" charset="-122"/>
                <a:cs typeface="Times New Roman" panose="02020603050405020304" pitchFamily="18" charset="0"/>
              </a:rPr>
              <a:t>参考模型</a:t>
            </a:r>
            <a:endParaRPr lang="en-US" altLang="zh-CN" sz="2400" kern="0" dirty="0">
              <a:solidFill>
                <a:srgbClr val="215978"/>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内容占位符 4">
            <a:extLst>
              <a:ext uri="{FF2B5EF4-FFF2-40B4-BE49-F238E27FC236}">
                <a16:creationId xmlns:a16="http://schemas.microsoft.com/office/drawing/2014/main" id="{FB1DF5B7-DC77-7A65-5E33-C3226FDDEC92}"/>
              </a:ext>
            </a:extLst>
          </p:cNvPr>
          <p:cNvSpPr>
            <a:spLocks noGrp="1"/>
          </p:cNvSpPr>
          <p:nvPr>
            <p:ph idx="1"/>
          </p:nvPr>
        </p:nvSpPr>
        <p:spPr bwMode="auto">
          <a:xfrm>
            <a:off x="250825" y="981075"/>
            <a:ext cx="8424863" cy="2519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buFont typeface="Wingdings" panose="05000000000000000000" pitchFamily="2" charset="2"/>
              <a:buNone/>
            </a:pPr>
            <a:r>
              <a:rPr lang="en-US" altLang="zh-CN" sz="2400">
                <a:solidFill>
                  <a:srgbClr val="FF0000"/>
                </a:solidFill>
                <a:latin typeface="Times New Roman" panose="02020603050405020304" pitchFamily="18" charset="0"/>
                <a:cs typeface="Times New Roman" panose="02020603050405020304" pitchFamily="18" charset="0"/>
              </a:rPr>
              <a:t>4.7 </a:t>
            </a:r>
            <a:r>
              <a:rPr lang="zh-CN" altLang="en-US" sz="2400">
                <a:solidFill>
                  <a:srgbClr val="FF0000"/>
                </a:solidFill>
                <a:latin typeface="Times New Roman" panose="02020603050405020304" pitchFamily="18" charset="0"/>
                <a:ea typeface="宋体" panose="02010600030101010101" pitchFamily="2" charset="-122"/>
              </a:rPr>
              <a:t>路由表建立</a:t>
            </a:r>
            <a:endParaRPr lang="en-US" altLang="zh-CN" sz="2400">
              <a:solidFill>
                <a:srgbClr val="FF0000"/>
              </a:solidFill>
              <a:latin typeface="Times New Roman" panose="02020603050405020304" pitchFamily="18" charset="0"/>
              <a:cs typeface="Times New Roman" panose="02020603050405020304" pitchFamily="18" charset="0"/>
            </a:endParaRPr>
          </a:p>
          <a:p>
            <a:pPr>
              <a:lnSpc>
                <a:spcPct val="150000"/>
              </a:lnSpc>
            </a:pPr>
            <a:r>
              <a:rPr lang="zh-CN" altLang="en-US" sz="2000" b="0">
                <a:solidFill>
                  <a:schemeClr val="tx2"/>
                </a:solidFill>
                <a:latin typeface="Times New Roman" panose="02020603050405020304" pitchFamily="18" charset="0"/>
                <a:ea typeface="宋体" panose="02010600030101010101" pitchFamily="2" charset="-122"/>
              </a:rPr>
              <a:t>路由表三元组（</a:t>
            </a:r>
            <a:r>
              <a:rPr lang="en-US" altLang="zh-CN" sz="2000" b="0">
                <a:solidFill>
                  <a:schemeClr val="tx2"/>
                </a:solidFill>
                <a:latin typeface="Times New Roman" panose="02020603050405020304" pitchFamily="18" charset="0"/>
                <a:cs typeface="Times New Roman" panose="02020603050405020304" pitchFamily="18" charset="0"/>
              </a:rPr>
              <a:t>M</a:t>
            </a:r>
            <a:r>
              <a:rPr lang="zh-CN" altLang="en-US" sz="2000" b="0">
                <a:solidFill>
                  <a:schemeClr val="tx2"/>
                </a:solidFill>
                <a:latin typeface="Times New Roman" panose="02020603050405020304" pitchFamily="18" charset="0"/>
                <a:ea typeface="宋体" panose="02010600030101010101" pitchFamily="2" charset="-122"/>
              </a:rPr>
              <a:t>，</a:t>
            </a:r>
            <a:r>
              <a:rPr lang="en-US" altLang="zh-CN" sz="2000" b="0">
                <a:solidFill>
                  <a:schemeClr val="tx2"/>
                </a:solidFill>
                <a:latin typeface="Times New Roman" panose="02020603050405020304" pitchFamily="18" charset="0"/>
                <a:cs typeface="Times New Roman" panose="02020603050405020304" pitchFamily="18" charset="0"/>
              </a:rPr>
              <a:t>N</a:t>
            </a:r>
            <a:r>
              <a:rPr lang="zh-CN" altLang="en-US" sz="2000" b="0">
                <a:solidFill>
                  <a:schemeClr val="tx2"/>
                </a:solidFill>
                <a:latin typeface="Times New Roman" panose="02020603050405020304" pitchFamily="18" charset="0"/>
                <a:ea typeface="宋体" panose="02010600030101010101" pitchFamily="2" charset="-122"/>
              </a:rPr>
              <a:t>，</a:t>
            </a:r>
            <a:r>
              <a:rPr lang="en-US" altLang="zh-CN" sz="2000" b="0">
                <a:solidFill>
                  <a:schemeClr val="tx2"/>
                </a:solidFill>
                <a:latin typeface="Times New Roman" panose="02020603050405020304" pitchFamily="18" charset="0"/>
                <a:cs typeface="Times New Roman" panose="02020603050405020304" pitchFamily="18" charset="0"/>
              </a:rPr>
              <a:t>R</a:t>
            </a:r>
            <a:r>
              <a:rPr lang="zh-CN" altLang="en-US" sz="2000" b="0">
                <a:solidFill>
                  <a:schemeClr val="tx2"/>
                </a:solidFill>
                <a:latin typeface="Times New Roman" panose="02020603050405020304" pitchFamily="18" charset="0"/>
                <a:ea typeface="宋体" panose="02010600030101010101" pitchFamily="2" charset="-122"/>
              </a:rPr>
              <a:t>），</a:t>
            </a:r>
            <a:r>
              <a:rPr lang="en-US" altLang="zh-CN" sz="2000" b="0">
                <a:solidFill>
                  <a:schemeClr val="tx2"/>
                </a:solidFill>
                <a:latin typeface="Times New Roman" panose="02020603050405020304" pitchFamily="18" charset="0"/>
                <a:cs typeface="Times New Roman" panose="02020603050405020304" pitchFamily="18" charset="0"/>
              </a:rPr>
              <a:t>M</a:t>
            </a:r>
            <a:r>
              <a:rPr lang="zh-CN" altLang="en-US" sz="2000" b="0">
                <a:solidFill>
                  <a:schemeClr val="tx2"/>
                </a:solidFill>
                <a:latin typeface="Times New Roman" panose="02020603050405020304" pitchFamily="18" charset="0"/>
                <a:ea typeface="宋体" panose="02010600030101010101" pitchFamily="2" charset="-122"/>
              </a:rPr>
              <a:t>：目标网络子网掩码</a:t>
            </a:r>
            <a:endParaRPr lang="en-US" altLang="zh-CN" sz="2000">
              <a:cs typeface="Times New Roman" panose="02020603050405020304" pitchFamily="18" charset="0"/>
            </a:endParaRPr>
          </a:p>
          <a:p>
            <a:pPr>
              <a:lnSpc>
                <a:spcPct val="150000"/>
              </a:lnSpc>
              <a:buFont typeface="Wingdings 2" panose="05020102010507070707" pitchFamily="18" charset="2"/>
              <a:buNone/>
            </a:pPr>
            <a:endParaRPr lang="en-US" altLang="zh-CN" sz="2000">
              <a:solidFill>
                <a:schemeClr val="tx2"/>
              </a:solidFill>
              <a:latin typeface="Times New Roman" panose="02020603050405020304" pitchFamily="18" charset="0"/>
              <a:cs typeface="Times New Roman" panose="02020603050405020304" pitchFamily="18" charset="0"/>
            </a:endParaRPr>
          </a:p>
        </p:txBody>
      </p:sp>
      <p:sp>
        <p:nvSpPr>
          <p:cNvPr id="87043" name="Rectangle 2">
            <a:extLst>
              <a:ext uri="{FF2B5EF4-FFF2-40B4-BE49-F238E27FC236}">
                <a16:creationId xmlns:a16="http://schemas.microsoft.com/office/drawing/2014/main" id="{C322B00C-3CF1-F248-885A-8BAAEA36B2C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044" name="Rectangle 6">
            <a:extLst>
              <a:ext uri="{FF2B5EF4-FFF2-40B4-BE49-F238E27FC236}">
                <a16:creationId xmlns:a16="http://schemas.microsoft.com/office/drawing/2014/main" id="{86B278B4-74A1-D79C-4271-120DB1EAA83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045" name="Rectangle 4">
            <a:extLst>
              <a:ext uri="{FF2B5EF4-FFF2-40B4-BE49-F238E27FC236}">
                <a16:creationId xmlns:a16="http://schemas.microsoft.com/office/drawing/2014/main" id="{B52923E4-4B12-E434-1389-413AAF109EF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046" name="Rectangle 2">
            <a:extLst>
              <a:ext uri="{FF2B5EF4-FFF2-40B4-BE49-F238E27FC236}">
                <a16:creationId xmlns:a16="http://schemas.microsoft.com/office/drawing/2014/main" id="{77948427-94EE-1806-5877-0E484E79E06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047" name="Rectangle 4">
            <a:extLst>
              <a:ext uri="{FF2B5EF4-FFF2-40B4-BE49-F238E27FC236}">
                <a16:creationId xmlns:a16="http://schemas.microsoft.com/office/drawing/2014/main" id="{D9F827B2-33BB-8F15-FA23-465D3DBE0F9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048" name="Rectangle 2">
            <a:extLst>
              <a:ext uri="{FF2B5EF4-FFF2-40B4-BE49-F238E27FC236}">
                <a16:creationId xmlns:a16="http://schemas.microsoft.com/office/drawing/2014/main" id="{D1406A50-C5E8-654A-5166-193B43152F7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049" name="Rectangle 2">
            <a:extLst>
              <a:ext uri="{FF2B5EF4-FFF2-40B4-BE49-F238E27FC236}">
                <a16:creationId xmlns:a16="http://schemas.microsoft.com/office/drawing/2014/main" id="{7470739A-9E3F-AC11-AB79-A3362623328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050" name="Rectangle 2">
            <a:extLst>
              <a:ext uri="{FF2B5EF4-FFF2-40B4-BE49-F238E27FC236}">
                <a16:creationId xmlns:a16="http://schemas.microsoft.com/office/drawing/2014/main" id="{0A78937D-7337-6DBC-F701-CCDDB5535B0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051" name="Rectangle 2">
            <a:extLst>
              <a:ext uri="{FF2B5EF4-FFF2-40B4-BE49-F238E27FC236}">
                <a16:creationId xmlns:a16="http://schemas.microsoft.com/office/drawing/2014/main" id="{0C3934F9-0862-9159-C637-0E2B5BA1522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052" name="Rectangle 2">
            <a:extLst>
              <a:ext uri="{FF2B5EF4-FFF2-40B4-BE49-F238E27FC236}">
                <a16:creationId xmlns:a16="http://schemas.microsoft.com/office/drawing/2014/main" id="{463AD685-82F4-4353-C4C4-C1093546C93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053" name="Rectangle 4">
            <a:extLst>
              <a:ext uri="{FF2B5EF4-FFF2-40B4-BE49-F238E27FC236}">
                <a16:creationId xmlns:a16="http://schemas.microsoft.com/office/drawing/2014/main" id="{062D595C-2C90-ADCE-B614-ACA9A6FFFF7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054" name="Rectangle 4">
            <a:extLst>
              <a:ext uri="{FF2B5EF4-FFF2-40B4-BE49-F238E27FC236}">
                <a16:creationId xmlns:a16="http://schemas.microsoft.com/office/drawing/2014/main" id="{F16BD4B1-0B58-400E-BF4C-A6631025D94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055" name="Rectangle 2">
            <a:extLst>
              <a:ext uri="{FF2B5EF4-FFF2-40B4-BE49-F238E27FC236}">
                <a16:creationId xmlns:a16="http://schemas.microsoft.com/office/drawing/2014/main" id="{52AA9F35-5A93-9164-C49C-834DC4D2A98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056" name="Rectangle 5">
            <a:extLst>
              <a:ext uri="{FF2B5EF4-FFF2-40B4-BE49-F238E27FC236}">
                <a16:creationId xmlns:a16="http://schemas.microsoft.com/office/drawing/2014/main" id="{A6F5FFFA-23A8-4726-7728-B7308CF85CA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057" name="Rectangle 5">
            <a:extLst>
              <a:ext uri="{FF2B5EF4-FFF2-40B4-BE49-F238E27FC236}">
                <a16:creationId xmlns:a16="http://schemas.microsoft.com/office/drawing/2014/main" id="{7015E75B-AB59-F72D-6598-9509A54E4D3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058" name="Rectangle 2">
            <a:extLst>
              <a:ext uri="{FF2B5EF4-FFF2-40B4-BE49-F238E27FC236}">
                <a16:creationId xmlns:a16="http://schemas.microsoft.com/office/drawing/2014/main" id="{2080C61C-7E28-3CB9-D500-8F990491709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059" name="Rectangle 2">
            <a:extLst>
              <a:ext uri="{FF2B5EF4-FFF2-40B4-BE49-F238E27FC236}">
                <a16:creationId xmlns:a16="http://schemas.microsoft.com/office/drawing/2014/main" id="{6F9DE752-C1F0-37B4-206A-577A3A1ACD0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060" name="Rectangle 4">
            <a:extLst>
              <a:ext uri="{FF2B5EF4-FFF2-40B4-BE49-F238E27FC236}">
                <a16:creationId xmlns:a16="http://schemas.microsoft.com/office/drawing/2014/main" id="{BAC3BF31-A2CA-A38D-9F2D-BAE5D926E83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7061" name="Object 3">
            <a:extLst>
              <a:ext uri="{FF2B5EF4-FFF2-40B4-BE49-F238E27FC236}">
                <a16:creationId xmlns:a16="http://schemas.microsoft.com/office/drawing/2014/main" id="{13519204-C3D0-1B70-0731-9A0315774F5C}"/>
              </a:ext>
            </a:extLst>
          </p:cNvPr>
          <p:cNvGraphicFramePr>
            <a:graphicFrameLocks noChangeAspect="1"/>
          </p:cNvGraphicFramePr>
          <p:nvPr/>
        </p:nvGraphicFramePr>
        <p:xfrm>
          <a:off x="277813" y="4365625"/>
          <a:ext cx="8339137" cy="1295400"/>
        </p:xfrm>
        <a:graphic>
          <a:graphicData uri="http://schemas.openxmlformats.org/presentationml/2006/ole">
            <mc:AlternateContent xmlns:mc="http://schemas.openxmlformats.org/markup-compatibility/2006">
              <mc:Choice xmlns:v="urn:schemas-microsoft-com:vml" Requires="v">
                <p:oleObj name="Visio" r:id="rId3" imgW="5918200" imgH="927100" progId="Visio.Drawing.11">
                  <p:embed/>
                </p:oleObj>
              </mc:Choice>
              <mc:Fallback>
                <p:oleObj name="Visio" r:id="rId3" imgW="5918200" imgH="927100" progId="Visio.Drawing.11">
                  <p:embed/>
                  <p:pic>
                    <p:nvPicPr>
                      <p:cNvPr id="87061" name="Object 3">
                        <a:extLst>
                          <a:ext uri="{FF2B5EF4-FFF2-40B4-BE49-F238E27FC236}">
                            <a16:creationId xmlns:a16="http://schemas.microsoft.com/office/drawing/2014/main" id="{13519204-C3D0-1B70-0731-9A0315774F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813" y="4365625"/>
                        <a:ext cx="833913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表格 1">
            <a:extLst>
              <a:ext uri="{FF2B5EF4-FFF2-40B4-BE49-F238E27FC236}">
                <a16:creationId xmlns:a16="http://schemas.microsoft.com/office/drawing/2014/main" id="{416369FC-ED9A-252D-966C-5A2BCA9D48E4}"/>
              </a:ext>
            </a:extLst>
          </p:cNvPr>
          <p:cNvGraphicFramePr>
            <a:graphicFrameLocks noGrp="1"/>
          </p:cNvGraphicFramePr>
          <p:nvPr/>
        </p:nvGraphicFramePr>
        <p:xfrm>
          <a:off x="227013" y="2241550"/>
          <a:ext cx="5400675" cy="1833563"/>
        </p:xfrm>
        <a:graphic>
          <a:graphicData uri="http://schemas.openxmlformats.org/drawingml/2006/table">
            <a:tbl>
              <a:tblPr/>
              <a:tblGrid>
                <a:gridCol w="1800225">
                  <a:extLst>
                    <a:ext uri="{9D8B030D-6E8A-4147-A177-3AD203B41FA5}">
                      <a16:colId xmlns:a16="http://schemas.microsoft.com/office/drawing/2014/main" val="20000"/>
                    </a:ext>
                  </a:extLst>
                </a:gridCol>
                <a:gridCol w="1398588">
                  <a:extLst>
                    <a:ext uri="{9D8B030D-6E8A-4147-A177-3AD203B41FA5}">
                      <a16:colId xmlns:a16="http://schemas.microsoft.com/office/drawing/2014/main" val="20001"/>
                    </a:ext>
                  </a:extLst>
                </a:gridCol>
                <a:gridCol w="2201862">
                  <a:extLst>
                    <a:ext uri="{9D8B030D-6E8A-4147-A177-3AD203B41FA5}">
                      <a16:colId xmlns:a16="http://schemas.microsoft.com/office/drawing/2014/main" val="20002"/>
                    </a:ext>
                  </a:extLst>
                </a:gridCol>
              </a:tblGrid>
              <a:tr h="360363">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2"/>
                          </a:solidFill>
                          <a:effectLst/>
                          <a:latin typeface="Verdana" panose="020B0604030504040204" pitchFamily="34" charset="0"/>
                          <a:ea typeface="宋体" panose="02010600030101010101" pitchFamily="2" charset="-122"/>
                        </a:rPr>
                        <a:t>子网掩码</a:t>
                      </a:r>
                      <a:endParaRPr kumimoji="0" lang="en-US" altLang="zh-CN" sz="1600" b="1" i="0" u="none" strike="noStrike" cap="none" normalizeH="0" baseline="0" dirty="0">
                        <a:ln>
                          <a:noFill/>
                        </a:ln>
                        <a:solidFill>
                          <a:schemeClr val="tx2"/>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0" marB="0" anchor="ct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2"/>
                          </a:solidFill>
                          <a:effectLst/>
                          <a:latin typeface="Verdana" panose="020B0604030504040204" pitchFamily="34" charset="0"/>
                          <a:ea typeface="宋体" panose="02010600030101010101" pitchFamily="2" charset="-122"/>
                        </a:rPr>
                        <a:t>目的网络</a:t>
                      </a:r>
                      <a:endParaRPr kumimoji="0" lang="en-US" altLang="zh-CN" sz="1600" b="1" i="0" u="none" strike="noStrike" cap="none" normalizeH="0" baseline="0">
                        <a:ln>
                          <a:noFill/>
                        </a:ln>
                        <a:solidFill>
                          <a:schemeClr val="tx2"/>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2"/>
                          </a:solidFill>
                          <a:effectLst/>
                          <a:latin typeface="Verdana" panose="020B0604030504040204" pitchFamily="34" charset="0"/>
                          <a:ea typeface="宋体" panose="02010600030101010101" pitchFamily="2" charset="-122"/>
                        </a:rPr>
                        <a:t>下一个路由器</a:t>
                      </a:r>
                      <a:endParaRPr kumimoji="0" lang="en-US" altLang="zh-CN" sz="1600" b="1" i="0" u="none" strike="noStrike" cap="none" normalizeH="0" baseline="0">
                        <a:ln>
                          <a:noFill/>
                        </a:ln>
                        <a:solidFill>
                          <a:schemeClr val="tx2"/>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0" marB="0"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8300">
                <a:tc>
                  <a:txBody>
                    <a:bodyPr/>
                    <a:lstStyle>
                      <a:lvl1pPr indent="187325"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187325"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2"/>
                          </a:solidFill>
                          <a:effectLst/>
                          <a:latin typeface="Verdana" panose="020B0604030504040204" pitchFamily="34" charset="0"/>
                          <a:ea typeface="宋体" panose="02010600030101010101" pitchFamily="2" charset="-122"/>
                        </a:rPr>
                        <a:t>255.255.0.0</a:t>
                      </a:r>
                      <a:endParaRPr kumimoji="0" lang="en-US" altLang="zh-CN" sz="1600" b="0" i="0" u="none" strike="noStrike" cap="none" normalizeH="0" baseline="0" dirty="0">
                        <a:ln>
                          <a:noFill/>
                        </a:ln>
                        <a:solidFill>
                          <a:schemeClr val="tx2"/>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0" marB="0"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indent="93663"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93663"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Verdana" panose="020B0604030504040204" pitchFamily="34" charset="0"/>
                          <a:ea typeface="宋体" panose="02010600030101010101" pitchFamily="2" charset="-122"/>
                        </a:rPr>
                        <a:t>10.2.0.0</a:t>
                      </a:r>
                      <a:endParaRPr kumimoji="0" lang="en-US" altLang="zh-CN" sz="1600" b="0" i="0" u="none" strike="noStrike" cap="none" normalizeH="0" baseline="0">
                        <a:ln>
                          <a:noFill/>
                        </a:ln>
                        <a:solidFill>
                          <a:schemeClr val="tx2"/>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indent="174625"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174625" algn="just"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2"/>
                          </a:solidFill>
                          <a:effectLst/>
                          <a:latin typeface="Verdana" panose="020B0604030504040204" pitchFamily="34" charset="0"/>
                          <a:ea typeface="宋体" panose="02010600030101010101" pitchFamily="2" charset="-122"/>
                        </a:rPr>
                        <a:t>直接转发</a:t>
                      </a:r>
                      <a:endParaRPr kumimoji="0" lang="en-US" altLang="zh-CN" sz="1600" b="0" i="0" u="none" strike="noStrike" cap="none" normalizeH="0" baseline="0">
                        <a:ln>
                          <a:noFill/>
                        </a:ln>
                        <a:solidFill>
                          <a:schemeClr val="tx2"/>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0" marB="0"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8300">
                <a:tc>
                  <a:txBody>
                    <a:bodyPr/>
                    <a:lstStyle>
                      <a:lvl1pPr indent="187325"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187325"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2"/>
                          </a:solidFill>
                          <a:effectLst/>
                          <a:latin typeface="Verdana" panose="020B0604030504040204" pitchFamily="34" charset="0"/>
                          <a:ea typeface="宋体" panose="02010600030101010101" pitchFamily="2" charset="-122"/>
                        </a:rPr>
                        <a:t>255.255.0.0</a:t>
                      </a:r>
                      <a:endParaRPr kumimoji="0" lang="en-US" altLang="zh-CN" sz="1600" b="0" i="0" u="none" strike="noStrike" cap="none" normalizeH="0" baseline="0" dirty="0">
                        <a:ln>
                          <a:noFill/>
                        </a:ln>
                        <a:solidFill>
                          <a:schemeClr val="tx2"/>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0" marB="0"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indent="93663"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93663"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Verdana" panose="020B0604030504040204" pitchFamily="34" charset="0"/>
                          <a:ea typeface="宋体" panose="02010600030101010101" pitchFamily="2" charset="-122"/>
                        </a:rPr>
                        <a:t>10.3.0.0</a:t>
                      </a:r>
                      <a:endParaRPr kumimoji="0" lang="en-US" altLang="zh-CN" sz="1600" b="0" i="0" u="none" strike="noStrike" cap="none" normalizeH="0" baseline="0">
                        <a:ln>
                          <a:noFill/>
                        </a:ln>
                        <a:solidFill>
                          <a:schemeClr val="tx2"/>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indent="174625"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174625" algn="just"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2"/>
                          </a:solidFill>
                          <a:effectLst/>
                          <a:latin typeface="Verdana" panose="020B0604030504040204" pitchFamily="34" charset="0"/>
                          <a:ea typeface="宋体" panose="02010600030101010101" pitchFamily="2" charset="-122"/>
                        </a:rPr>
                        <a:t>直接转发</a:t>
                      </a:r>
                      <a:endParaRPr kumimoji="0" lang="en-US" altLang="zh-CN" sz="1600" b="0" i="0" u="none" strike="noStrike" cap="none" normalizeH="0" baseline="0">
                        <a:ln>
                          <a:noFill/>
                        </a:ln>
                        <a:solidFill>
                          <a:schemeClr val="tx2"/>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0" marB="0"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8300">
                <a:tc>
                  <a:txBody>
                    <a:bodyPr/>
                    <a:lstStyle>
                      <a:lvl1pPr indent="187325"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187325"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Verdana" panose="020B0604030504040204" pitchFamily="34" charset="0"/>
                          <a:ea typeface="宋体" panose="02010600030101010101" pitchFamily="2" charset="-122"/>
                        </a:rPr>
                        <a:t>255.255.0.0</a:t>
                      </a:r>
                      <a:endParaRPr kumimoji="0" lang="en-US" altLang="zh-CN" sz="1600" b="0" i="0" u="none" strike="noStrike" cap="none" normalizeH="0" baseline="0">
                        <a:ln>
                          <a:noFill/>
                        </a:ln>
                        <a:solidFill>
                          <a:schemeClr val="tx2"/>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0" marB="0"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indent="93663"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93663"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Verdana" panose="020B0604030504040204" pitchFamily="34" charset="0"/>
                          <a:ea typeface="宋体" panose="02010600030101010101" pitchFamily="2" charset="-122"/>
                        </a:rPr>
                        <a:t>10.1.0.0</a:t>
                      </a:r>
                      <a:endParaRPr kumimoji="0" lang="en-US" altLang="zh-CN" sz="1600" b="0" i="0" u="none" strike="noStrike" cap="none" normalizeH="0" baseline="0">
                        <a:ln>
                          <a:noFill/>
                        </a:ln>
                        <a:solidFill>
                          <a:schemeClr val="tx2"/>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indent="174625"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174625"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Verdana" panose="020B0604030504040204" pitchFamily="34" charset="0"/>
                          <a:ea typeface="宋体" panose="02010600030101010101" pitchFamily="2" charset="-122"/>
                        </a:rPr>
                        <a:t>10.2.0.1</a:t>
                      </a:r>
                      <a:endParaRPr kumimoji="0" lang="en-US" altLang="zh-CN" sz="1600" b="0" i="0" u="none" strike="noStrike" cap="none" normalizeH="0" baseline="0">
                        <a:ln>
                          <a:noFill/>
                        </a:ln>
                        <a:solidFill>
                          <a:schemeClr val="tx2"/>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0" marB="0"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8300">
                <a:tc>
                  <a:txBody>
                    <a:bodyPr/>
                    <a:lstStyle>
                      <a:lvl1pPr indent="187325"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187325"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Verdana" panose="020B0604030504040204" pitchFamily="34" charset="0"/>
                          <a:ea typeface="宋体" panose="02010600030101010101" pitchFamily="2" charset="-122"/>
                        </a:rPr>
                        <a:t>255.255.0.0</a:t>
                      </a:r>
                      <a:endParaRPr kumimoji="0" lang="en-US" altLang="zh-CN" sz="1600" b="0" i="0" u="none" strike="noStrike" cap="none" normalizeH="0" baseline="0">
                        <a:ln>
                          <a:noFill/>
                        </a:ln>
                        <a:solidFill>
                          <a:schemeClr val="tx2"/>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0" marB="0"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indent="93663"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93663"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2"/>
                          </a:solidFill>
                          <a:effectLst/>
                          <a:latin typeface="Verdana" panose="020B0604030504040204" pitchFamily="34" charset="0"/>
                          <a:ea typeface="宋体" panose="02010600030101010101" pitchFamily="2" charset="-122"/>
                        </a:rPr>
                        <a:t>10.4.0.0</a:t>
                      </a:r>
                      <a:endParaRPr kumimoji="0" lang="en-US" altLang="zh-CN" sz="1600" b="0" i="0" u="none" strike="noStrike" cap="none" normalizeH="0" baseline="0">
                        <a:ln>
                          <a:noFill/>
                        </a:ln>
                        <a:solidFill>
                          <a:schemeClr val="tx2"/>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indent="174625"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174625"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2"/>
                          </a:solidFill>
                          <a:effectLst/>
                          <a:latin typeface="Verdana" panose="020B0604030504040204" pitchFamily="34" charset="0"/>
                          <a:ea typeface="宋体" panose="02010600030101010101" pitchFamily="2" charset="-122"/>
                        </a:rPr>
                        <a:t>10.3.0.3</a:t>
                      </a:r>
                      <a:endParaRPr kumimoji="0" lang="en-US" altLang="zh-CN" sz="1600" b="0" i="0" u="none" strike="noStrike" cap="none" normalizeH="0" baseline="0" dirty="0">
                        <a:ln>
                          <a:noFill/>
                        </a:ln>
                        <a:solidFill>
                          <a:schemeClr val="tx2"/>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1" marR="68581" marT="0" marB="0"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 name="圆角矩形 2">
            <a:extLst>
              <a:ext uri="{FF2B5EF4-FFF2-40B4-BE49-F238E27FC236}">
                <a16:creationId xmlns:a16="http://schemas.microsoft.com/office/drawing/2014/main" id="{A5641CEA-72F1-56EB-756C-B6E4167DFC84}"/>
              </a:ext>
            </a:extLst>
          </p:cNvPr>
          <p:cNvSpPr/>
          <p:nvPr/>
        </p:nvSpPr>
        <p:spPr bwMode="auto">
          <a:xfrm>
            <a:off x="5830888" y="2343150"/>
            <a:ext cx="3313112" cy="1446213"/>
          </a:xfrm>
          <a:prstGeom prst="roundRect">
            <a:avLst/>
          </a:prstGeom>
          <a:ln/>
        </p:spPr>
        <p:style>
          <a:lnRef idx="3">
            <a:schemeClr val="lt1"/>
          </a:lnRef>
          <a:fillRef idx="1">
            <a:schemeClr val="accent5"/>
          </a:fillRef>
          <a:effectRef idx="1">
            <a:schemeClr val="accent5"/>
          </a:effectRef>
          <a:fontRef idx="minor">
            <a:schemeClr val="lt1"/>
          </a:fontRef>
        </p:style>
        <p:txBody>
          <a:bodyPr anchor="ctr"/>
          <a:lstStyle/>
          <a:p>
            <a:pPr marL="285750" indent="-285750" eaLnBrk="1" hangingPunct="1">
              <a:buFont typeface="Arial" panose="020B0604020202020204" pitchFamily="34" charset="0"/>
              <a:buChar char="•"/>
              <a:defRPr/>
            </a:pPr>
            <a:r>
              <a:rPr lang="zh-CN" altLang="en-US" sz="2400" dirty="0">
                <a:solidFill>
                  <a:schemeClr val="tx2"/>
                </a:solidFill>
                <a:latin typeface="Times New Roman" panose="02020603050405020304" pitchFamily="18" charset="0"/>
                <a:cs typeface="Times New Roman" panose="02020603050405020304" pitchFamily="18" charset="0"/>
              </a:rPr>
              <a:t>取出目的地址</a:t>
            </a:r>
            <a:endParaRPr lang="en-US" altLang="zh-CN" sz="2400" dirty="0">
              <a:solidFill>
                <a:schemeClr val="tx2"/>
              </a:solidFill>
              <a:latin typeface="Times New Roman" panose="02020603050405020304" pitchFamily="18" charset="0"/>
              <a:cs typeface="Times New Roman" panose="02020603050405020304" pitchFamily="18" charset="0"/>
            </a:endParaRPr>
          </a:p>
          <a:p>
            <a:pPr marL="285750" indent="-285750" eaLnBrk="1" hangingPunct="1">
              <a:buFont typeface="Arial" panose="020B0604020202020204" pitchFamily="34" charset="0"/>
              <a:buChar char="•"/>
              <a:defRPr/>
            </a:pPr>
            <a:r>
              <a:rPr lang="zh-CN" altLang="en-US" sz="2400" dirty="0">
                <a:solidFill>
                  <a:schemeClr val="tx2"/>
                </a:solidFill>
                <a:latin typeface="Times New Roman" panose="02020603050405020304" pitchFamily="18" charset="0"/>
                <a:cs typeface="Times New Roman" panose="02020603050405020304" pitchFamily="18" charset="0"/>
              </a:rPr>
              <a:t>与子网掩码按位与</a:t>
            </a:r>
            <a:endParaRPr lang="en-US" altLang="zh-CN" sz="2400" dirty="0">
              <a:solidFill>
                <a:schemeClr val="tx2"/>
              </a:solidFill>
              <a:latin typeface="Times New Roman" panose="02020603050405020304" pitchFamily="18" charset="0"/>
              <a:cs typeface="Times New Roman" panose="02020603050405020304" pitchFamily="18" charset="0"/>
            </a:endParaRPr>
          </a:p>
          <a:p>
            <a:pPr marL="285750" indent="-285750" eaLnBrk="1" hangingPunct="1">
              <a:buFont typeface="Arial" panose="020B0604020202020204" pitchFamily="34" charset="0"/>
              <a:buChar char="•"/>
              <a:defRPr/>
            </a:pPr>
            <a:r>
              <a:rPr lang="zh-CN" altLang="en-US" sz="2400" dirty="0">
                <a:solidFill>
                  <a:schemeClr val="tx2"/>
                </a:solidFill>
                <a:latin typeface="Times New Roman" panose="02020603050405020304" pitchFamily="18" charset="0"/>
                <a:cs typeface="Times New Roman" panose="02020603050405020304" pitchFamily="18" charset="0"/>
              </a:rPr>
              <a:t>与路由表匹配</a:t>
            </a:r>
            <a:endParaRPr lang="en-US" altLang="zh-CN" sz="2400" dirty="0">
              <a:solidFill>
                <a:schemeClr val="tx2"/>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875A998C-AF0A-9020-CDD9-6810708D5682}"/>
              </a:ext>
            </a:extLst>
          </p:cNvPr>
          <p:cNvSpPr txBox="1"/>
          <p:nvPr/>
        </p:nvSpPr>
        <p:spPr>
          <a:xfrm>
            <a:off x="138113" y="5592763"/>
            <a:ext cx="8866187" cy="1208087"/>
          </a:xfrm>
          <a:prstGeom prst="rect">
            <a:avLst/>
          </a:prstGeom>
          <a:noFill/>
        </p:spPr>
        <p:txBody>
          <a:bodyPr>
            <a:spAutoFit/>
          </a:bodyPr>
          <a:lstStyle/>
          <a:p>
            <a:pPr marL="342900" indent="-342900">
              <a:lnSpc>
                <a:spcPct val="150000"/>
              </a:lnSpc>
              <a:spcBef>
                <a:spcPct val="20000"/>
              </a:spcBef>
              <a:buClr>
                <a:srgbClr val="669900"/>
              </a:buClr>
              <a:buFont typeface="Wingdings 2" panose="05020102010507070707" pitchFamily="18" charset="2"/>
              <a:buNone/>
              <a:defRPr/>
            </a:pPr>
            <a:r>
              <a:rPr lang="zh-CN" altLang="en-US" sz="1200" b="1" kern="0" dirty="0">
                <a:solidFill>
                  <a:srgbClr val="000000"/>
                </a:solidFill>
                <a:latin typeface="Verdana"/>
              </a:rPr>
              <a:t>特殊路由</a:t>
            </a:r>
            <a:endParaRPr lang="en-US" altLang="zh-CN" sz="1200" b="1" kern="0" dirty="0">
              <a:solidFill>
                <a:srgbClr val="000000"/>
              </a:solidFill>
              <a:latin typeface="Verdana"/>
              <a:ea typeface="MS PGothic" panose="020B0600070205080204" pitchFamily="34" charset="-128"/>
              <a:cs typeface="Times New Roman" panose="02020603050405020304" pitchFamily="18" charset="0"/>
            </a:endParaRPr>
          </a:p>
          <a:p>
            <a:pPr marL="342900" indent="-342900">
              <a:lnSpc>
                <a:spcPct val="150000"/>
              </a:lnSpc>
              <a:spcBef>
                <a:spcPct val="20000"/>
              </a:spcBef>
              <a:buClr>
                <a:srgbClr val="669900"/>
              </a:buClr>
              <a:buFont typeface="Wingdings" panose="05000000000000000000" pitchFamily="2" charset="2"/>
              <a:buChar char="v"/>
              <a:defRPr/>
            </a:pPr>
            <a:r>
              <a:rPr lang="zh-CN" altLang="en-US" sz="1200" kern="0" dirty="0">
                <a:solidFill>
                  <a:srgbClr val="000000"/>
                </a:solidFill>
                <a:latin typeface="Verdana"/>
              </a:rPr>
              <a:t>默认路由：路由选择过程中，若路由表中没有明确指明到达目的网络的路由信息，则将该分组转发到默认路由指定的路由器地址</a:t>
            </a:r>
            <a:endParaRPr lang="en-US" altLang="zh-CN" sz="1200" kern="0" dirty="0">
              <a:solidFill>
                <a:srgbClr val="000000"/>
              </a:solidFill>
              <a:latin typeface="Verdana"/>
            </a:endParaRPr>
          </a:p>
          <a:p>
            <a:pPr marL="742950" lvl="1" indent="-285750">
              <a:lnSpc>
                <a:spcPct val="150000"/>
              </a:lnSpc>
              <a:spcBef>
                <a:spcPct val="20000"/>
              </a:spcBef>
              <a:buClr>
                <a:srgbClr val="0099CC"/>
              </a:buClr>
              <a:buFont typeface="Wingdings" panose="05000000000000000000" pitchFamily="2" charset="2"/>
              <a:buChar char="§"/>
              <a:defRPr/>
            </a:pPr>
            <a:r>
              <a:rPr lang="en-US" altLang="zh-CN" sz="1100" kern="0" dirty="0">
                <a:solidFill>
                  <a:srgbClr val="000000"/>
                </a:solidFill>
                <a:latin typeface="宋体" panose="02010600030101010101" pitchFamily="2" charset="-122"/>
              </a:rPr>
              <a:t>R1</a:t>
            </a:r>
            <a:r>
              <a:rPr lang="zh-CN" altLang="en-US" sz="1100" kern="0" dirty="0">
                <a:solidFill>
                  <a:srgbClr val="000000"/>
                </a:solidFill>
                <a:latin typeface="宋体" panose="02010600030101010101" pitchFamily="2" charset="-122"/>
              </a:rPr>
              <a:t>的路由表建立指向</a:t>
            </a:r>
            <a:r>
              <a:rPr lang="en-US" altLang="zh-CN" sz="1100" kern="0" dirty="0">
                <a:solidFill>
                  <a:srgbClr val="000000"/>
                </a:solidFill>
                <a:latin typeface="宋体" panose="02010600030101010101" pitchFamily="2" charset="-122"/>
              </a:rPr>
              <a:t>R2</a:t>
            </a:r>
            <a:r>
              <a:rPr lang="zh-CN" altLang="en-US" sz="1100" kern="0" dirty="0">
                <a:solidFill>
                  <a:srgbClr val="000000"/>
                </a:solidFill>
                <a:latin typeface="宋体" panose="02010600030101010101" pitchFamily="2" charset="-122"/>
              </a:rPr>
              <a:t>的默认路由，则不需要建立指向</a:t>
            </a:r>
            <a:r>
              <a:rPr lang="zh-CN" altLang="ja-JP" sz="1100" kern="0" dirty="0">
                <a:solidFill>
                  <a:srgbClr val="000000"/>
                </a:solidFill>
                <a:latin typeface="宋体" panose="02010600030101010101" pitchFamily="2" charset="-122"/>
              </a:rPr>
              <a:t>1</a:t>
            </a:r>
            <a:r>
              <a:rPr lang="en-US" altLang="zh-CN" sz="1100" kern="0" dirty="0">
                <a:solidFill>
                  <a:srgbClr val="000000"/>
                </a:solidFill>
                <a:latin typeface="宋体" panose="02010600030101010101" pitchFamily="2" charset="-122"/>
              </a:rPr>
              <a:t>0.3.0.0</a:t>
            </a:r>
            <a:r>
              <a:rPr lang="zh-CN" altLang="en-US" sz="1100" kern="0" dirty="0">
                <a:solidFill>
                  <a:srgbClr val="000000"/>
                </a:solidFill>
                <a:latin typeface="宋体" panose="02010600030101010101" pitchFamily="2" charset="-122"/>
              </a:rPr>
              <a:t>和</a:t>
            </a:r>
            <a:r>
              <a:rPr lang="en-US" altLang="zh-CN" sz="1100" kern="0" dirty="0">
                <a:solidFill>
                  <a:srgbClr val="000000"/>
                </a:solidFill>
                <a:latin typeface="宋体" panose="02010600030101010101" pitchFamily="2" charset="-122"/>
              </a:rPr>
              <a:t>10.4.0.0</a:t>
            </a:r>
            <a:r>
              <a:rPr lang="zh-CN" altLang="en-US" sz="1100" kern="0" dirty="0">
                <a:solidFill>
                  <a:srgbClr val="000000"/>
                </a:solidFill>
                <a:latin typeface="宋体" panose="02010600030101010101" pitchFamily="2" charset="-122"/>
              </a:rPr>
              <a:t>的路由</a:t>
            </a:r>
            <a:endParaRPr lang="en-US" altLang="zh-CN" sz="1100" kern="0" dirty="0">
              <a:solidFill>
                <a:srgbClr val="000000"/>
              </a:solidFill>
              <a:latin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内容占位符 4">
            <a:extLst>
              <a:ext uri="{FF2B5EF4-FFF2-40B4-BE49-F238E27FC236}">
                <a16:creationId xmlns:a16="http://schemas.microsoft.com/office/drawing/2014/main" id="{892785C9-BCCF-92EE-C36D-611C620093DE}"/>
              </a:ext>
            </a:extLst>
          </p:cNvPr>
          <p:cNvSpPr>
            <a:spLocks noGrp="1"/>
          </p:cNvSpPr>
          <p:nvPr>
            <p:ph idx="1"/>
          </p:nvPr>
        </p:nvSpPr>
        <p:spPr bwMode="auto">
          <a:xfrm>
            <a:off x="250825" y="1268413"/>
            <a:ext cx="8569325" cy="2665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buFont typeface="Wingdings" panose="05000000000000000000" pitchFamily="2" charset="2"/>
              <a:buNone/>
            </a:pPr>
            <a:r>
              <a:rPr lang="en-US" altLang="zh-CN" sz="2000">
                <a:solidFill>
                  <a:srgbClr val="FF0000"/>
                </a:solidFill>
                <a:latin typeface="Times New Roman" panose="02020603050405020304" pitchFamily="18" charset="0"/>
                <a:cs typeface="Times New Roman" panose="02020603050405020304" pitchFamily="18" charset="0"/>
              </a:rPr>
              <a:t>4.8 </a:t>
            </a:r>
            <a:r>
              <a:rPr lang="en-US" altLang="zh-CN" sz="2000">
                <a:solidFill>
                  <a:srgbClr val="FF0000"/>
                </a:solidFill>
                <a:latin typeface="Times New Roman" panose="02020603050405020304" pitchFamily="18" charset="0"/>
                <a:ea typeface="宋体" panose="02010600030101010101" pitchFamily="2" charset="-122"/>
              </a:rPr>
              <a:t>IP</a:t>
            </a:r>
            <a:r>
              <a:rPr lang="zh-CN" altLang="en-US" sz="2000">
                <a:solidFill>
                  <a:srgbClr val="FF0000"/>
                </a:solidFill>
                <a:latin typeface="Times New Roman" panose="02020603050405020304" pitchFamily="18" charset="0"/>
                <a:ea typeface="宋体" panose="02010600030101010101" pitchFamily="2" charset="-122"/>
              </a:rPr>
              <a:t>路由汇聚</a:t>
            </a:r>
            <a:r>
              <a:rPr lang="en-US" altLang="zh-CN" sz="2000">
                <a:solidFill>
                  <a:schemeClr val="tx2"/>
                </a:solidFill>
                <a:latin typeface="Times New Roman" panose="02020603050405020304" pitchFamily="18" charset="0"/>
                <a:ea typeface="宋体" panose="02010600030101010101" pitchFamily="2" charset="-122"/>
              </a:rPr>
              <a:t>- </a:t>
            </a:r>
            <a:r>
              <a:rPr lang="zh-CN" altLang="en-US" sz="2000">
                <a:solidFill>
                  <a:srgbClr val="FF0000"/>
                </a:solidFill>
                <a:latin typeface="Times New Roman" panose="02020603050405020304" pitchFamily="18" charset="0"/>
                <a:ea typeface="宋体" panose="02010600030101010101" pitchFamily="2" charset="-122"/>
              </a:rPr>
              <a:t>与子网划分相反过程！</a:t>
            </a:r>
            <a:endParaRPr lang="en-US" altLang="zh-CN" sz="2000">
              <a:solidFill>
                <a:srgbClr val="FF0000"/>
              </a:solidFill>
              <a:latin typeface="Times New Roman" panose="02020603050405020304" pitchFamily="18" charset="0"/>
              <a:cs typeface="Times New Roman" panose="02020603050405020304" pitchFamily="18" charset="0"/>
            </a:endParaRPr>
          </a:p>
          <a:p>
            <a:pPr>
              <a:lnSpc>
                <a:spcPct val="150000"/>
              </a:lnSpc>
            </a:pPr>
            <a:r>
              <a:rPr lang="zh-TW" altLang="en-US" sz="2000" b="0">
                <a:solidFill>
                  <a:schemeClr val="tx2"/>
                </a:solidFill>
                <a:ea typeface="宋体" panose="02010600030101010101" pitchFamily="2" charset="-122"/>
              </a:rPr>
              <a:t>路由表项数越少，路由器查询时间越短，延时越少</a:t>
            </a:r>
          </a:p>
          <a:p>
            <a:pPr>
              <a:lnSpc>
                <a:spcPct val="150000"/>
              </a:lnSpc>
            </a:pPr>
            <a:r>
              <a:rPr lang="en-US" altLang="zh-CN" sz="2000" b="0">
                <a:solidFill>
                  <a:schemeClr val="tx2"/>
                </a:solidFill>
                <a:ea typeface="宋体" panose="02010600030101010101" pitchFamily="2" charset="-122"/>
              </a:rPr>
              <a:t>IP</a:t>
            </a:r>
            <a:r>
              <a:rPr lang="zh-CN" altLang="en-US" sz="2000" b="0">
                <a:solidFill>
                  <a:schemeClr val="tx2"/>
                </a:solidFill>
                <a:ea typeface="宋体" panose="02010600030101010101" pitchFamily="2" charset="-122"/>
              </a:rPr>
              <a:t>路由汇聚</a:t>
            </a:r>
            <a:endParaRPr lang="en-US" altLang="zh-CN" sz="2000" b="0">
              <a:solidFill>
                <a:schemeClr val="tx2"/>
              </a:solidFill>
              <a:ea typeface="宋体" panose="02010600030101010101" pitchFamily="2" charset="-122"/>
            </a:endParaRPr>
          </a:p>
          <a:p>
            <a:pPr lvl="1">
              <a:lnSpc>
                <a:spcPct val="150000"/>
              </a:lnSpc>
            </a:pPr>
            <a:r>
              <a:rPr lang="zh-CN" altLang="en-US" sz="1800">
                <a:solidFill>
                  <a:schemeClr val="tx2"/>
                </a:solidFill>
                <a:latin typeface="Verdana" panose="020B0604030504040204" pitchFamily="34" charset="0"/>
                <a:ea typeface="宋体" panose="02010600030101010101" pitchFamily="2" charset="-122"/>
              </a:rPr>
              <a:t>减少路由表项数量重要手段</a:t>
            </a:r>
            <a:endParaRPr lang="en-US" altLang="zh-CN" sz="1800">
              <a:solidFill>
                <a:schemeClr val="tx2"/>
              </a:solidFill>
              <a:latin typeface="Verdana" panose="020B0604030504040204" pitchFamily="34" charset="0"/>
              <a:cs typeface="Times New Roman" panose="02020603050405020304" pitchFamily="18" charset="0"/>
            </a:endParaRPr>
          </a:p>
          <a:p>
            <a:pPr>
              <a:lnSpc>
                <a:spcPct val="150000"/>
              </a:lnSpc>
            </a:pPr>
            <a:r>
              <a:rPr lang="zh-CN" altLang="en-US" sz="2000" b="0">
                <a:solidFill>
                  <a:schemeClr val="tx2"/>
                </a:solidFill>
                <a:ea typeface="宋体" panose="02010600030101010101" pitchFamily="2" charset="-122"/>
              </a:rPr>
              <a:t>基于</a:t>
            </a:r>
            <a:r>
              <a:rPr lang="en-US" altLang="zh-CN" sz="2000" b="0">
                <a:solidFill>
                  <a:schemeClr val="tx2"/>
                </a:solidFill>
                <a:cs typeface="Times New Roman" panose="02020603050405020304" pitchFamily="18" charset="0"/>
              </a:rPr>
              <a:t>CIDR</a:t>
            </a:r>
            <a:r>
              <a:rPr lang="zh-CN" altLang="en-US" sz="2000" b="0">
                <a:solidFill>
                  <a:schemeClr val="tx2"/>
                </a:solidFill>
                <a:ea typeface="宋体" panose="02010600030101010101" pitchFamily="2" charset="-122"/>
              </a:rPr>
              <a:t>，前缀记忆法，网络前缀</a:t>
            </a:r>
            <a:r>
              <a:rPr lang="en-US" altLang="zh-CN" sz="2000" b="0">
                <a:solidFill>
                  <a:schemeClr val="tx2"/>
                </a:solidFill>
                <a:ea typeface="宋体" panose="02010600030101010101" pitchFamily="2" charset="-122"/>
              </a:rPr>
              <a:t>+</a:t>
            </a:r>
            <a:r>
              <a:rPr lang="zh-CN" altLang="en-US" sz="2000" b="0">
                <a:solidFill>
                  <a:schemeClr val="tx2"/>
                </a:solidFill>
                <a:ea typeface="宋体" panose="02010600030101010101" pitchFamily="2" charset="-122"/>
              </a:rPr>
              <a:t>下一跳地址</a:t>
            </a:r>
            <a:endParaRPr lang="en-US" altLang="zh-CN" sz="2000" b="0">
              <a:solidFill>
                <a:schemeClr val="tx2"/>
              </a:solidFill>
              <a:ea typeface="宋体" panose="02010600030101010101" pitchFamily="2" charset="-122"/>
            </a:endParaRPr>
          </a:p>
          <a:p>
            <a:pPr lvl="1">
              <a:lnSpc>
                <a:spcPct val="150000"/>
              </a:lnSpc>
            </a:pPr>
            <a:r>
              <a:rPr lang="zh-CN" altLang="en-US" sz="1800">
                <a:solidFill>
                  <a:schemeClr val="tx2"/>
                </a:solidFill>
                <a:latin typeface="Verdana" panose="020B0604030504040204" pitchFamily="34" charset="0"/>
                <a:ea typeface="宋体" panose="02010600030101010101" pitchFamily="2" charset="-122"/>
              </a:rPr>
              <a:t>网络</a:t>
            </a:r>
            <a:r>
              <a:rPr lang="zh-CN" altLang="en-US" sz="1800">
                <a:solidFill>
                  <a:srgbClr val="FF0000"/>
                </a:solidFill>
                <a:latin typeface="Verdana" panose="020B0604030504040204" pitchFamily="34" charset="0"/>
                <a:ea typeface="宋体" panose="02010600030101010101" pitchFamily="2" charset="-122"/>
              </a:rPr>
              <a:t>前缀越长</a:t>
            </a:r>
            <a:r>
              <a:rPr lang="zh-CN" altLang="en-US" sz="1800">
                <a:solidFill>
                  <a:schemeClr val="tx2"/>
                </a:solidFill>
                <a:latin typeface="Verdana" panose="020B0604030504040204" pitchFamily="34" charset="0"/>
                <a:ea typeface="宋体" panose="02010600030101010101" pitchFamily="2" charset="-122"/>
              </a:rPr>
              <a:t>，</a:t>
            </a:r>
            <a:r>
              <a:rPr lang="zh-CN" altLang="en-US" sz="1800">
                <a:solidFill>
                  <a:srgbClr val="FF0000"/>
                </a:solidFill>
                <a:latin typeface="Verdana" panose="020B0604030504040204" pitchFamily="34" charset="0"/>
                <a:ea typeface="宋体" panose="02010600030101010101" pitchFamily="2" charset="-122"/>
              </a:rPr>
              <a:t>主机地址数</a:t>
            </a:r>
            <a:r>
              <a:rPr lang="zh-CN" altLang="en-US" sz="1800">
                <a:solidFill>
                  <a:schemeClr val="tx2"/>
                </a:solidFill>
                <a:latin typeface="Verdana" panose="020B0604030504040204" pitchFamily="34" charset="0"/>
                <a:ea typeface="宋体" panose="02010600030101010101" pitchFamily="2" charset="-122"/>
              </a:rPr>
              <a:t>越少，寻址目的主机越容易。</a:t>
            </a:r>
            <a:endParaRPr lang="en-US" altLang="zh-CN" sz="1800">
              <a:solidFill>
                <a:schemeClr val="tx2"/>
              </a:solidFill>
              <a:latin typeface="Verdana" panose="020B0604030504040204" pitchFamily="34" charset="0"/>
              <a:cs typeface="Times New Roman" panose="02020603050405020304" pitchFamily="18" charset="0"/>
            </a:endParaRPr>
          </a:p>
          <a:p>
            <a:pPr>
              <a:lnSpc>
                <a:spcPct val="150000"/>
              </a:lnSpc>
            </a:pPr>
            <a:r>
              <a:rPr lang="zh-CN" altLang="en-US" sz="2000" b="0">
                <a:solidFill>
                  <a:schemeClr val="tx2"/>
                </a:solidFill>
                <a:ea typeface="宋体" panose="02010600030101010101" pitchFamily="2" charset="-122"/>
              </a:rPr>
              <a:t>路由表项由（“网络前缀”、“下一跳地址”）组成。</a:t>
            </a:r>
            <a:endParaRPr lang="en-US" altLang="zh-CN" sz="2000" b="0">
              <a:solidFill>
                <a:schemeClr val="tx2"/>
              </a:solidFill>
              <a:ea typeface="宋体" panose="02010600030101010101" pitchFamily="2" charset="-122"/>
            </a:endParaRPr>
          </a:p>
          <a:p>
            <a:pPr>
              <a:lnSpc>
                <a:spcPct val="150000"/>
              </a:lnSpc>
            </a:pPr>
            <a:r>
              <a:rPr lang="zh-CN" altLang="en-US" sz="2000" b="0">
                <a:solidFill>
                  <a:schemeClr val="tx2"/>
                </a:solidFill>
                <a:ea typeface="宋体" panose="02010600030101010101" pitchFamily="2" charset="-122"/>
              </a:rPr>
              <a:t>最长前缀匹配：</a:t>
            </a:r>
            <a:endParaRPr lang="en-US" altLang="zh-CN" sz="2000" b="0">
              <a:solidFill>
                <a:schemeClr val="tx2"/>
              </a:solidFill>
              <a:ea typeface="宋体" panose="02010600030101010101" pitchFamily="2" charset="-122"/>
            </a:endParaRPr>
          </a:p>
          <a:p>
            <a:pPr>
              <a:lnSpc>
                <a:spcPct val="150000"/>
              </a:lnSpc>
            </a:pPr>
            <a:endParaRPr lang="en-US" altLang="zh-CN" sz="2000" b="0">
              <a:solidFill>
                <a:schemeClr val="tx2"/>
              </a:solidFill>
              <a:cs typeface="Times New Roman" panose="02020603050405020304" pitchFamily="18" charset="0"/>
            </a:endParaRPr>
          </a:p>
        </p:txBody>
      </p:sp>
      <p:sp>
        <p:nvSpPr>
          <p:cNvPr id="89091" name="Rectangle 2">
            <a:extLst>
              <a:ext uri="{FF2B5EF4-FFF2-40B4-BE49-F238E27FC236}">
                <a16:creationId xmlns:a16="http://schemas.microsoft.com/office/drawing/2014/main" id="{DAA0F7E6-146B-544D-9C0B-4CC1560EAE5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092" name="Rectangle 6">
            <a:extLst>
              <a:ext uri="{FF2B5EF4-FFF2-40B4-BE49-F238E27FC236}">
                <a16:creationId xmlns:a16="http://schemas.microsoft.com/office/drawing/2014/main" id="{7B03263B-1FD6-CBF6-DF91-6F223161F01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093" name="Rectangle 4">
            <a:extLst>
              <a:ext uri="{FF2B5EF4-FFF2-40B4-BE49-F238E27FC236}">
                <a16:creationId xmlns:a16="http://schemas.microsoft.com/office/drawing/2014/main" id="{2EF55063-DEBE-74FD-2D3D-23B18AB48F8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094" name="Rectangle 2">
            <a:extLst>
              <a:ext uri="{FF2B5EF4-FFF2-40B4-BE49-F238E27FC236}">
                <a16:creationId xmlns:a16="http://schemas.microsoft.com/office/drawing/2014/main" id="{D9303634-6091-A2BA-AE2C-8EE0FC5BA73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095" name="Rectangle 4">
            <a:extLst>
              <a:ext uri="{FF2B5EF4-FFF2-40B4-BE49-F238E27FC236}">
                <a16:creationId xmlns:a16="http://schemas.microsoft.com/office/drawing/2014/main" id="{1A5B02E2-DA72-D96D-3D0F-4C846A4F912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096" name="Rectangle 2">
            <a:extLst>
              <a:ext uri="{FF2B5EF4-FFF2-40B4-BE49-F238E27FC236}">
                <a16:creationId xmlns:a16="http://schemas.microsoft.com/office/drawing/2014/main" id="{40C62862-240B-DB83-AEEE-3BF8B580C06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097" name="Rectangle 2">
            <a:extLst>
              <a:ext uri="{FF2B5EF4-FFF2-40B4-BE49-F238E27FC236}">
                <a16:creationId xmlns:a16="http://schemas.microsoft.com/office/drawing/2014/main" id="{EB3C456D-C65D-6E61-5291-6E001C7D52F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098" name="Rectangle 2">
            <a:extLst>
              <a:ext uri="{FF2B5EF4-FFF2-40B4-BE49-F238E27FC236}">
                <a16:creationId xmlns:a16="http://schemas.microsoft.com/office/drawing/2014/main" id="{8444C179-79D4-979D-999B-A2347DCF714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099" name="Rectangle 2">
            <a:extLst>
              <a:ext uri="{FF2B5EF4-FFF2-40B4-BE49-F238E27FC236}">
                <a16:creationId xmlns:a16="http://schemas.microsoft.com/office/drawing/2014/main" id="{B2C38A37-5B99-2737-7BF6-575C521206E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100" name="Rectangle 2">
            <a:extLst>
              <a:ext uri="{FF2B5EF4-FFF2-40B4-BE49-F238E27FC236}">
                <a16:creationId xmlns:a16="http://schemas.microsoft.com/office/drawing/2014/main" id="{EDC43D91-D741-A098-3EA5-2A5E061CEA0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101" name="Rectangle 4">
            <a:extLst>
              <a:ext uri="{FF2B5EF4-FFF2-40B4-BE49-F238E27FC236}">
                <a16:creationId xmlns:a16="http://schemas.microsoft.com/office/drawing/2014/main" id="{5B5AB17C-F8AF-DC74-C165-4D1E4590920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102" name="Rectangle 4">
            <a:extLst>
              <a:ext uri="{FF2B5EF4-FFF2-40B4-BE49-F238E27FC236}">
                <a16:creationId xmlns:a16="http://schemas.microsoft.com/office/drawing/2014/main" id="{3A2ED01E-A1C3-0641-A7E0-225E60C2065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103" name="Rectangle 2">
            <a:extLst>
              <a:ext uri="{FF2B5EF4-FFF2-40B4-BE49-F238E27FC236}">
                <a16:creationId xmlns:a16="http://schemas.microsoft.com/office/drawing/2014/main" id="{44BCEEF2-3B08-A1D1-8A41-1174FE5CD15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104" name="Rectangle 5">
            <a:extLst>
              <a:ext uri="{FF2B5EF4-FFF2-40B4-BE49-F238E27FC236}">
                <a16:creationId xmlns:a16="http://schemas.microsoft.com/office/drawing/2014/main" id="{EEAAD000-CAA8-E422-F1B1-23EDA97E197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105" name="Rectangle 5">
            <a:extLst>
              <a:ext uri="{FF2B5EF4-FFF2-40B4-BE49-F238E27FC236}">
                <a16:creationId xmlns:a16="http://schemas.microsoft.com/office/drawing/2014/main" id="{5EB6D080-43C3-B3A9-FC8D-6986D393CA1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106" name="Rectangle 2">
            <a:extLst>
              <a:ext uri="{FF2B5EF4-FFF2-40B4-BE49-F238E27FC236}">
                <a16:creationId xmlns:a16="http://schemas.microsoft.com/office/drawing/2014/main" id="{24E9EAC5-2E4F-DE37-0D86-6BDAAB61D02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107" name="Rectangle 2">
            <a:extLst>
              <a:ext uri="{FF2B5EF4-FFF2-40B4-BE49-F238E27FC236}">
                <a16:creationId xmlns:a16="http://schemas.microsoft.com/office/drawing/2014/main" id="{5B6458DB-60A9-0097-7168-1368E6A1DE4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108" name="Rectangle 4">
            <a:extLst>
              <a:ext uri="{FF2B5EF4-FFF2-40B4-BE49-F238E27FC236}">
                <a16:creationId xmlns:a16="http://schemas.microsoft.com/office/drawing/2014/main" id="{7D159862-0642-EAA4-13FD-8DF0F286E2A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109" name="Rectangle 4">
            <a:extLst>
              <a:ext uri="{FF2B5EF4-FFF2-40B4-BE49-F238E27FC236}">
                <a16:creationId xmlns:a16="http://schemas.microsoft.com/office/drawing/2014/main" id="{8290E8BE-F95B-E66B-C925-842D48AFEAC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 name="表格 1">
            <a:extLst>
              <a:ext uri="{FF2B5EF4-FFF2-40B4-BE49-F238E27FC236}">
                <a16:creationId xmlns:a16="http://schemas.microsoft.com/office/drawing/2014/main" id="{5CCAD9C4-CA7E-E5F7-65DC-FE47F2765034}"/>
              </a:ext>
            </a:extLst>
          </p:cNvPr>
          <p:cNvGraphicFramePr>
            <a:graphicFrameLocks noGrp="1"/>
          </p:cNvGraphicFramePr>
          <p:nvPr/>
        </p:nvGraphicFramePr>
        <p:xfrm>
          <a:off x="3276600" y="5516563"/>
          <a:ext cx="4681538" cy="1039812"/>
        </p:xfrm>
        <a:graphic>
          <a:graphicData uri="http://schemas.openxmlformats.org/drawingml/2006/table">
            <a:tbl>
              <a:tblPr/>
              <a:tblGrid>
                <a:gridCol w="2782854">
                  <a:extLst>
                    <a:ext uri="{9D8B030D-6E8A-4147-A177-3AD203B41FA5}">
                      <a16:colId xmlns:a16="http://schemas.microsoft.com/office/drawing/2014/main" val="20000"/>
                    </a:ext>
                  </a:extLst>
                </a:gridCol>
                <a:gridCol w="1898684">
                  <a:extLst>
                    <a:ext uri="{9D8B030D-6E8A-4147-A177-3AD203B41FA5}">
                      <a16:colId xmlns:a16="http://schemas.microsoft.com/office/drawing/2014/main" val="20001"/>
                    </a:ext>
                  </a:extLst>
                </a:gridCol>
              </a:tblGrid>
              <a:tr h="259953">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路由器</a:t>
                      </a:r>
                      <a:endParaRPr kumimoji="0"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93" marR="68593"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输出接口</a:t>
                      </a:r>
                      <a:endParaRPr kumimoji="0" lang="en-US" altLang="zh-CN" sz="16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93" marR="68593"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9953">
                <a:tc>
                  <a:txBody>
                    <a:bodyPr/>
                    <a:lstStyle>
                      <a:lvl1pPr indent="336550"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33655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156.26.63.240/30</a:t>
                      </a:r>
                    </a:p>
                  </a:txBody>
                  <a:tcPr marL="68593" marR="68593"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indent="104775"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104775"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S0</a:t>
                      </a: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（直接连接）</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93" marR="68593"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9953">
                <a:tc>
                  <a:txBody>
                    <a:bodyPr/>
                    <a:lstStyle>
                      <a:lvl1pPr indent="336550"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33655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156.26.63.244/30</a:t>
                      </a:r>
                    </a:p>
                  </a:txBody>
                  <a:tcPr marL="68593" marR="68593"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indent="104775"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104775"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S1</a:t>
                      </a: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（直接连接）</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93" marR="68593"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9953">
                <a:tc>
                  <a:txBody>
                    <a:bodyPr/>
                    <a:lstStyle>
                      <a:lvl1pPr indent="336550"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33655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156.26.63.0/28</a:t>
                      </a:r>
                    </a:p>
                  </a:txBody>
                  <a:tcPr marL="68593" marR="68593"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indent="104775"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104775"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S0</a:t>
                      </a:r>
                    </a:p>
                  </a:txBody>
                  <a:tcPr marL="68593" marR="68593"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9125" name="矩形 3">
            <a:extLst>
              <a:ext uri="{FF2B5EF4-FFF2-40B4-BE49-F238E27FC236}">
                <a16:creationId xmlns:a16="http://schemas.microsoft.com/office/drawing/2014/main" id="{C958E96C-FABD-FE5E-B4C3-2C940C6FCCFF}"/>
              </a:ext>
            </a:extLst>
          </p:cNvPr>
          <p:cNvSpPr>
            <a:spLocks noChangeArrowheads="1"/>
          </p:cNvSpPr>
          <p:nvPr/>
        </p:nvSpPr>
        <p:spPr bwMode="auto">
          <a:xfrm>
            <a:off x="5003800" y="5018088"/>
            <a:ext cx="1339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路由表示例</a:t>
            </a:r>
            <a:endParaRPr lang="en-US" altLang="zh-CN"/>
          </a:p>
        </p:txBody>
      </p:sp>
      <p:sp>
        <p:nvSpPr>
          <p:cNvPr id="89126" name="矩形 6">
            <a:extLst>
              <a:ext uri="{FF2B5EF4-FFF2-40B4-BE49-F238E27FC236}">
                <a16:creationId xmlns:a16="http://schemas.microsoft.com/office/drawing/2014/main" id="{BAD9EE63-8E78-0735-E01F-8BDDFB8D52E1}"/>
              </a:ext>
            </a:extLst>
          </p:cNvPr>
          <p:cNvSpPr>
            <a:spLocks noChangeArrowheads="1"/>
          </p:cNvSpPr>
          <p:nvPr/>
        </p:nvSpPr>
        <p:spPr bwMode="auto">
          <a:xfrm>
            <a:off x="179388" y="5300663"/>
            <a:ext cx="2808287"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lnSpc>
                <a:spcPct val="150000"/>
              </a:lnSpc>
              <a:spcBef>
                <a:spcPct val="20000"/>
              </a:spcBef>
              <a:buClr>
                <a:schemeClr val="accent1"/>
              </a:buClr>
              <a:buFont typeface="Wingdings" panose="05000000000000000000" pitchFamily="2" charset="2"/>
              <a:buChar char="§"/>
            </a:pPr>
            <a:r>
              <a:rPr lang="zh-CN" altLang="en-US">
                <a:solidFill>
                  <a:schemeClr val="tx2"/>
                </a:solidFill>
                <a:latin typeface="Verdana" panose="020B0604030504040204" pitchFamily="34" charset="0"/>
              </a:rPr>
              <a:t>从匹配结果中选择具有</a:t>
            </a:r>
            <a:r>
              <a:rPr lang="zh-CN" altLang="en-US">
                <a:solidFill>
                  <a:srgbClr val="FF0000"/>
                </a:solidFill>
                <a:latin typeface="Verdana" panose="020B0604030504040204" pitchFamily="34" charset="0"/>
              </a:rPr>
              <a:t>最长网络前缀</a:t>
            </a:r>
            <a:r>
              <a:rPr lang="zh-CN" altLang="en-US">
                <a:solidFill>
                  <a:schemeClr val="tx2"/>
                </a:solidFill>
                <a:latin typeface="Verdana" panose="020B0604030504040204" pitchFamily="34" charset="0"/>
              </a:rPr>
              <a:t>的路由</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C667A53-F6EF-5250-3A4F-3EE06908A3C7}"/>
              </a:ext>
            </a:extLst>
          </p:cNvPr>
          <p:cNvSpPr>
            <a:spLocks noGrp="1"/>
          </p:cNvSpPr>
          <p:nvPr>
            <p:ph idx="1"/>
          </p:nvPr>
        </p:nvSpPr>
        <p:spPr bwMode="auto">
          <a:xfrm>
            <a:off x="250825" y="1123950"/>
            <a:ext cx="8642350" cy="5473700"/>
          </a:xfrm>
        </p:spPr>
        <p:txBody>
          <a:bodyPr vert="horz" wrap="square" lIns="91440" tIns="45720" rIns="91440" bIns="45720" numCol="1" anchor="t" anchorCtr="0" compatLnSpc="1">
            <a:prstTxWarp prst="textNoShape">
              <a:avLst/>
            </a:prstTxWarp>
          </a:bodyPr>
          <a:lstStyle/>
          <a:p>
            <a:pPr>
              <a:lnSpc>
                <a:spcPct val="150000"/>
              </a:lnSpc>
              <a:buFont typeface="Wingdings 2" panose="05020102010507070707" pitchFamily="18" charset="2"/>
              <a:buNone/>
              <a:defRPr/>
            </a:pPr>
            <a:r>
              <a:rPr lang="en-US" altLang="zh-CN" sz="2400" dirty="0">
                <a:solidFill>
                  <a:srgbClr val="FF0000"/>
                </a:solidFill>
                <a:latin typeface="Times New Roman" panose="02020603050405020304" pitchFamily="18" charset="0"/>
                <a:cs typeface="Times New Roman" panose="02020603050405020304" pitchFamily="18" charset="0"/>
              </a:rPr>
              <a:t>4.8 </a:t>
            </a:r>
            <a:r>
              <a:rPr lang="en-US" altLang="zh-CN" sz="2400" dirty="0">
                <a:solidFill>
                  <a:srgbClr val="FF0000"/>
                </a:solidFill>
                <a:latin typeface="Times New Roman" panose="02020603050405020304" pitchFamily="18" charset="0"/>
                <a:ea typeface="宋体" panose="02010600030101010101" pitchFamily="2" charset="-122"/>
              </a:rPr>
              <a:t>IP</a:t>
            </a:r>
            <a:r>
              <a:rPr lang="zh-CN" altLang="en-US" sz="2400" dirty="0">
                <a:solidFill>
                  <a:srgbClr val="FF0000"/>
                </a:solidFill>
                <a:latin typeface="Times New Roman" panose="02020603050405020304" pitchFamily="18" charset="0"/>
                <a:ea typeface="宋体" panose="02010600030101010101" pitchFamily="2" charset="-122"/>
              </a:rPr>
              <a:t>路由汇聚</a:t>
            </a:r>
            <a:endParaRPr lang="en-US" altLang="zh-CN" sz="2400" dirty="0">
              <a:solidFill>
                <a:srgbClr val="FF0000"/>
              </a:solidFill>
              <a:latin typeface="Times New Roman" panose="02020603050405020304" pitchFamily="18" charset="0"/>
              <a:cs typeface="Times New Roman" panose="02020603050405020304" pitchFamily="18" charset="0"/>
            </a:endParaRPr>
          </a:p>
          <a:p>
            <a:pPr marL="914400" lvl="2" indent="0">
              <a:lnSpc>
                <a:spcPct val="150000"/>
              </a:lnSpc>
              <a:buFontTx/>
              <a:buNone/>
              <a:defRPr/>
            </a:pPr>
            <a:endParaRPr lang="en-US" altLang="zh-CN" sz="1400" dirty="0">
              <a:solidFill>
                <a:schemeClr val="tx2"/>
              </a:solidFill>
              <a:latin typeface="Times New Roman" panose="02020603050405020304" pitchFamily="18" charset="0"/>
              <a:ea typeface="宋体" panose="02010600030101010101" pitchFamily="2" charset="-122"/>
            </a:endParaRPr>
          </a:p>
          <a:p>
            <a:pPr marL="914400" lvl="2" indent="0">
              <a:lnSpc>
                <a:spcPct val="150000"/>
              </a:lnSpc>
              <a:buFontTx/>
              <a:buNone/>
              <a:defRPr/>
            </a:pPr>
            <a:endParaRPr lang="en-US" altLang="zh-CN" sz="1400" dirty="0">
              <a:solidFill>
                <a:schemeClr val="tx2"/>
              </a:solidFill>
              <a:latin typeface="Times New Roman" panose="02020603050405020304" pitchFamily="18" charset="0"/>
              <a:ea typeface="宋体" panose="02010600030101010101" pitchFamily="2" charset="-122"/>
            </a:endParaRPr>
          </a:p>
          <a:p>
            <a:pPr marL="457200" lvl="1" indent="0">
              <a:lnSpc>
                <a:spcPct val="150000"/>
              </a:lnSpc>
              <a:buFont typeface="Wingdings" panose="05000000000000000000" pitchFamily="2" charset="2"/>
              <a:buNone/>
              <a:defRPr/>
            </a:pPr>
            <a:endParaRPr lang="en-US" altLang="zh-CN" sz="1600" dirty="0">
              <a:solidFill>
                <a:schemeClr val="tx2"/>
              </a:solidFill>
              <a:latin typeface="Times New Roman" panose="02020603050405020304" pitchFamily="18" charset="0"/>
              <a:ea typeface="宋体" panose="02010600030101010101" pitchFamily="2" charset="-122"/>
            </a:endParaRPr>
          </a:p>
          <a:p>
            <a:pPr lvl="1">
              <a:lnSpc>
                <a:spcPct val="150000"/>
              </a:lnSpc>
              <a:defRPr/>
            </a:pPr>
            <a:endParaRPr lang="en-US" altLang="zh-CN" sz="1600" dirty="0">
              <a:solidFill>
                <a:schemeClr val="tx2"/>
              </a:solidFill>
              <a:latin typeface="Times New Roman" panose="02020603050405020304" pitchFamily="18" charset="0"/>
              <a:ea typeface="宋体" panose="02010600030101010101" pitchFamily="2" charset="-122"/>
            </a:endParaRPr>
          </a:p>
        </p:txBody>
      </p:sp>
      <p:graphicFrame>
        <p:nvGraphicFramePr>
          <p:cNvPr id="91139" name="Object 3">
            <a:extLst>
              <a:ext uri="{FF2B5EF4-FFF2-40B4-BE49-F238E27FC236}">
                <a16:creationId xmlns:a16="http://schemas.microsoft.com/office/drawing/2014/main" id="{3511D684-DD78-FFE3-68E8-CDBB6C748C8E}"/>
              </a:ext>
            </a:extLst>
          </p:cNvPr>
          <p:cNvGraphicFramePr>
            <a:graphicFrameLocks noChangeAspect="1"/>
          </p:cNvGraphicFramePr>
          <p:nvPr/>
        </p:nvGraphicFramePr>
        <p:xfrm>
          <a:off x="1476375" y="1198563"/>
          <a:ext cx="5795963" cy="2784475"/>
        </p:xfrm>
        <a:graphic>
          <a:graphicData uri="http://schemas.openxmlformats.org/presentationml/2006/ole">
            <mc:AlternateContent xmlns:mc="http://schemas.openxmlformats.org/markup-compatibility/2006">
              <mc:Choice xmlns:v="urn:schemas-microsoft-com:vml" Requires="v">
                <p:oleObj name="Visio" r:id="rId3" imgW="8559800" imgH="2730500" progId="Visio.Drawing.11">
                  <p:embed/>
                </p:oleObj>
              </mc:Choice>
              <mc:Fallback>
                <p:oleObj name="Visio" r:id="rId3" imgW="8559800" imgH="2730500" progId="Visio.Drawing.11">
                  <p:embed/>
                  <p:pic>
                    <p:nvPicPr>
                      <p:cNvPr id="91139" name="Object 3">
                        <a:extLst>
                          <a:ext uri="{FF2B5EF4-FFF2-40B4-BE49-F238E27FC236}">
                            <a16:creationId xmlns:a16="http://schemas.microsoft.com/office/drawing/2014/main" id="{3511D684-DD78-FFE3-68E8-CDBB6C748C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198563"/>
                        <a:ext cx="5795963"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表格 6">
            <a:extLst>
              <a:ext uri="{FF2B5EF4-FFF2-40B4-BE49-F238E27FC236}">
                <a16:creationId xmlns:a16="http://schemas.microsoft.com/office/drawing/2014/main" id="{D2328C96-1D10-7DF0-10FF-97871BACCDF3}"/>
              </a:ext>
            </a:extLst>
          </p:cNvPr>
          <p:cNvGraphicFramePr>
            <a:graphicFrameLocks noGrp="1"/>
          </p:cNvGraphicFramePr>
          <p:nvPr/>
        </p:nvGraphicFramePr>
        <p:xfrm>
          <a:off x="1042988" y="4562475"/>
          <a:ext cx="6842125" cy="2322516"/>
        </p:xfrm>
        <a:graphic>
          <a:graphicData uri="http://schemas.openxmlformats.org/drawingml/2006/table">
            <a:tbl>
              <a:tblPr/>
              <a:tblGrid>
                <a:gridCol w="4067175">
                  <a:extLst>
                    <a:ext uri="{9D8B030D-6E8A-4147-A177-3AD203B41FA5}">
                      <a16:colId xmlns:a16="http://schemas.microsoft.com/office/drawing/2014/main" val="20000"/>
                    </a:ext>
                  </a:extLst>
                </a:gridCol>
                <a:gridCol w="2774950">
                  <a:extLst>
                    <a:ext uri="{9D8B030D-6E8A-4147-A177-3AD203B41FA5}">
                      <a16:colId xmlns:a16="http://schemas.microsoft.com/office/drawing/2014/main" val="20001"/>
                    </a:ext>
                  </a:extLst>
                </a:gridCol>
              </a:tblGrid>
              <a:tr h="331788">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路由器</a:t>
                      </a:r>
                      <a:endParaRPr kumimoji="0"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98" marR="68598"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rPr>
                        <a:t>输出接口</a:t>
                      </a:r>
                      <a:endParaRPr kumimoji="0"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98" marR="68598"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1788">
                <a:tc>
                  <a:txBody>
                    <a:bodyPr/>
                    <a:lstStyle>
                      <a:lvl1pPr indent="336550"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33655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156.26.63.240/30</a:t>
                      </a:r>
                    </a:p>
                  </a:txBody>
                  <a:tcPr marL="68598" marR="68598"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indent="104775"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104775"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S0</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（直接连接）</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98" marR="68598"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1788">
                <a:tc>
                  <a:txBody>
                    <a:bodyPr/>
                    <a:lstStyle>
                      <a:lvl1pPr indent="336550"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33655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156.26.63.244/30</a:t>
                      </a:r>
                    </a:p>
                  </a:txBody>
                  <a:tcPr marL="68598" marR="68598"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indent="104775"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104775"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S1</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（直接连接）</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98" marR="68598"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1788">
                <a:tc>
                  <a:txBody>
                    <a:bodyPr/>
                    <a:lstStyle>
                      <a:lvl1pPr indent="336550"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33655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156.26.63.0/28</a:t>
                      </a:r>
                    </a:p>
                  </a:txBody>
                  <a:tcPr marL="68598" marR="68598"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indent="104775"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104775"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S0</a:t>
                      </a:r>
                    </a:p>
                  </a:txBody>
                  <a:tcPr marL="68598" marR="68598"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1788">
                <a:tc>
                  <a:txBody>
                    <a:bodyPr/>
                    <a:lstStyle>
                      <a:lvl1pPr indent="336550"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33655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156.26.63.16/28</a:t>
                      </a:r>
                    </a:p>
                  </a:txBody>
                  <a:tcPr marL="68598" marR="68598"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indent="104775"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104775"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S1</a:t>
                      </a:r>
                    </a:p>
                  </a:txBody>
                  <a:tcPr marL="68598" marR="68598"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1788">
                <a:tc>
                  <a:txBody>
                    <a:bodyPr/>
                    <a:lstStyle>
                      <a:lvl1pPr indent="336550"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33655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156.26.0.0/22</a:t>
                      </a:r>
                    </a:p>
                  </a:txBody>
                  <a:tcPr marL="68598" marR="68598"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indent="104775"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104775"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S0</a:t>
                      </a:r>
                    </a:p>
                  </a:txBody>
                  <a:tcPr marL="68598" marR="68598"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1788">
                <a:tc>
                  <a:txBody>
                    <a:bodyPr/>
                    <a:lstStyle>
                      <a:lvl1pPr indent="336550"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33655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156.26.56.0/22</a:t>
                      </a:r>
                    </a:p>
                  </a:txBody>
                  <a:tcPr marL="68598" marR="68598"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indent="104775"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104775"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S1</a:t>
                      </a:r>
                    </a:p>
                  </a:txBody>
                  <a:tcPr marL="68598" marR="68598"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91164" name="Rectangle 1">
            <a:extLst>
              <a:ext uri="{FF2B5EF4-FFF2-40B4-BE49-F238E27FC236}">
                <a16:creationId xmlns:a16="http://schemas.microsoft.com/office/drawing/2014/main" id="{B13132B2-0F0B-15B2-EE79-14BA98005243}"/>
              </a:ext>
            </a:extLst>
          </p:cNvPr>
          <p:cNvSpPr>
            <a:spLocks noChangeArrowheads="1"/>
          </p:cNvSpPr>
          <p:nvPr/>
        </p:nvSpPr>
        <p:spPr bwMode="auto">
          <a:xfrm>
            <a:off x="3578225" y="4057650"/>
            <a:ext cx="1863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t>Rg</a:t>
            </a:r>
            <a:r>
              <a:rPr lang="zh-CN" altLang="en-US"/>
              <a:t>路由表可简化</a:t>
            </a:r>
            <a:endParaRPr lang="en-US" alt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内容占位符 4">
            <a:extLst>
              <a:ext uri="{FF2B5EF4-FFF2-40B4-BE49-F238E27FC236}">
                <a16:creationId xmlns:a16="http://schemas.microsoft.com/office/drawing/2014/main" id="{D6B2BC63-D310-F718-BF9C-3B54A90C5236}"/>
              </a:ext>
            </a:extLst>
          </p:cNvPr>
          <p:cNvSpPr>
            <a:spLocks noGrp="1"/>
          </p:cNvSpPr>
          <p:nvPr>
            <p:ph idx="1"/>
          </p:nvPr>
        </p:nvSpPr>
        <p:spPr bwMode="auto">
          <a:xfrm>
            <a:off x="250825" y="1123950"/>
            <a:ext cx="8424863" cy="432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buFont typeface="Wingdings" panose="05000000000000000000" pitchFamily="2" charset="2"/>
              <a:buNone/>
            </a:pPr>
            <a:r>
              <a:rPr lang="en-US" altLang="zh-CN" sz="2400" dirty="0">
                <a:solidFill>
                  <a:srgbClr val="FF0000"/>
                </a:solidFill>
                <a:latin typeface="Times New Roman" panose="02020603050405020304" pitchFamily="18" charset="0"/>
                <a:cs typeface="Times New Roman" panose="02020603050405020304" pitchFamily="18" charset="0"/>
              </a:rPr>
              <a:t>4.9 </a:t>
            </a:r>
            <a:r>
              <a:rPr lang="zh-CN" altLang="en-US" sz="2400" dirty="0">
                <a:solidFill>
                  <a:srgbClr val="FF0000"/>
                </a:solidFill>
                <a:latin typeface="Times New Roman" panose="02020603050405020304" pitchFamily="18" charset="0"/>
                <a:ea typeface="宋体" panose="02010600030101010101" pitchFamily="2" charset="-122"/>
              </a:rPr>
              <a:t>路由表更新与路由协议</a:t>
            </a:r>
            <a:endParaRPr lang="en-US" altLang="zh-CN" sz="2400" dirty="0">
              <a:solidFill>
                <a:srgbClr val="FF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None/>
            </a:pPr>
            <a:r>
              <a:rPr lang="zh-CN" altLang="en-US" sz="2000" dirty="0">
                <a:solidFill>
                  <a:schemeClr val="tx2"/>
                </a:solidFill>
                <a:latin typeface="Times New Roman" panose="02020603050405020304" pitchFamily="18" charset="0"/>
                <a:ea typeface="宋体" panose="02010600030101010101" pitchFamily="2" charset="-122"/>
              </a:rPr>
              <a:t>内部网关协议</a:t>
            </a:r>
            <a:r>
              <a:rPr lang="en-US" altLang="zh-CN" sz="2000" dirty="0">
                <a:solidFill>
                  <a:schemeClr val="tx2"/>
                </a:solidFill>
                <a:latin typeface="Times New Roman" panose="02020603050405020304" pitchFamily="18" charset="0"/>
                <a:cs typeface="Times New Roman" panose="02020603050405020304" pitchFamily="18" charset="0"/>
              </a:rPr>
              <a:t>IGP </a:t>
            </a:r>
            <a:r>
              <a:rPr lang="zh-CN" altLang="en-US" sz="2000" dirty="0">
                <a:solidFill>
                  <a:schemeClr val="tx2"/>
                </a:solidFill>
                <a:latin typeface="Times New Roman" panose="02020603050405020304" pitchFamily="18" charset="0"/>
                <a:cs typeface="Times New Roman" panose="02020603050405020304" pitchFamily="18" charset="0"/>
              </a:rPr>
              <a:t>（</a:t>
            </a:r>
            <a:r>
              <a:rPr lang="en-US" altLang="zh-CN" sz="2000" dirty="0">
                <a:solidFill>
                  <a:schemeClr val="tx2"/>
                </a:solidFill>
                <a:latin typeface="Times New Roman" panose="02020603050405020304" pitchFamily="18" charset="0"/>
                <a:cs typeface="Times New Roman" panose="02020603050405020304" pitchFamily="18" charset="0"/>
              </a:rPr>
              <a:t>Interior Gateway Protocol</a:t>
            </a:r>
            <a:r>
              <a:rPr lang="zh-CN" altLang="en-US" sz="2000" dirty="0">
                <a:solidFill>
                  <a:schemeClr val="tx2"/>
                </a:solidFill>
                <a:latin typeface="Times New Roman" panose="02020603050405020304" pitchFamily="18" charset="0"/>
                <a:cs typeface="Times New Roman" panose="02020603050405020304" pitchFamily="18" charset="0"/>
              </a:rPr>
              <a:t>）</a:t>
            </a:r>
            <a:endParaRPr lang="en-US" altLang="zh-CN" sz="2000" dirty="0">
              <a:solidFill>
                <a:schemeClr val="tx2"/>
              </a:solidFill>
              <a:latin typeface="Times New Roman" panose="02020603050405020304" pitchFamily="18" charset="0"/>
              <a:cs typeface="Times New Roman" panose="02020603050405020304" pitchFamily="18" charset="0"/>
            </a:endParaRPr>
          </a:p>
          <a:p>
            <a:pPr>
              <a:lnSpc>
                <a:spcPct val="150000"/>
              </a:lnSpc>
            </a:pPr>
            <a:r>
              <a:rPr lang="en-US" altLang="zh-CN" sz="2000" b="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AS</a:t>
            </a:r>
            <a:r>
              <a:rPr lang="zh-CN" altLang="en-US" sz="2000" b="0" dirty="0">
                <a:solidFill>
                  <a:schemeClr val="tx2"/>
                </a:solidFill>
                <a:latin typeface="Times New Roman" panose="02020603050405020304" pitchFamily="18" charset="0"/>
                <a:ea typeface="宋体" panose="02010600030101010101" pitchFamily="2" charset="-122"/>
                <a:cs typeface="Times New Roman" panose="02020603050405020304" pitchFamily="18" charset="0"/>
              </a:rPr>
              <a:t>自治系统</a:t>
            </a:r>
            <a:r>
              <a:rPr lang="zh-CN" altLang="en-US" sz="2000" b="0" dirty="0">
                <a:solidFill>
                  <a:schemeClr val="tx2"/>
                </a:solidFill>
                <a:latin typeface="Times New Roman" panose="02020603050405020304" pitchFamily="18" charset="0"/>
                <a:ea typeface="宋体" panose="02010600030101010101" pitchFamily="2" charset="-122"/>
              </a:rPr>
              <a:t>内部使用的路由选择协议，与其他</a:t>
            </a:r>
            <a:r>
              <a:rPr lang="en-US" altLang="zh-CN" sz="2000" b="0" dirty="0">
                <a:solidFill>
                  <a:schemeClr val="tx2"/>
                </a:solidFill>
                <a:latin typeface="Times New Roman" panose="02020603050405020304" pitchFamily="18" charset="0"/>
                <a:cs typeface="Times New Roman" panose="02020603050405020304" pitchFamily="18" charset="0"/>
              </a:rPr>
              <a:t>AS</a:t>
            </a:r>
            <a:r>
              <a:rPr lang="zh-CN" altLang="en-US" sz="2000" b="0" dirty="0">
                <a:solidFill>
                  <a:schemeClr val="tx2"/>
                </a:solidFill>
                <a:latin typeface="Times New Roman" panose="02020603050405020304" pitchFamily="18" charset="0"/>
                <a:ea typeface="宋体" panose="02010600030101010101" pitchFamily="2" charset="-122"/>
              </a:rPr>
              <a:t>选用的路由协议无关</a:t>
            </a:r>
            <a:endParaRPr lang="en-US" altLang="zh-CN" sz="2000" b="0" dirty="0">
              <a:solidFill>
                <a:schemeClr val="tx2"/>
              </a:solidFill>
              <a:latin typeface="Times New Roman" panose="02020603050405020304" pitchFamily="18" charset="0"/>
              <a:cs typeface="Times New Roman" panose="02020603050405020304" pitchFamily="18" charset="0"/>
            </a:endParaRPr>
          </a:p>
          <a:p>
            <a:pPr>
              <a:lnSpc>
                <a:spcPct val="150000"/>
              </a:lnSpc>
            </a:pPr>
            <a:r>
              <a:rPr lang="zh-CN" altLang="en-US" sz="2000" b="0" dirty="0">
                <a:solidFill>
                  <a:srgbClr val="FF0000"/>
                </a:solidFill>
                <a:latin typeface="Times New Roman" panose="02020603050405020304" pitchFamily="18" charset="0"/>
                <a:ea typeface="宋体" panose="02010600030101010101" pitchFamily="2" charset="-122"/>
              </a:rPr>
              <a:t>路由信息协议</a:t>
            </a:r>
            <a:r>
              <a:rPr lang="en-US" altLang="zh-CN" sz="2000" b="0" dirty="0">
                <a:solidFill>
                  <a:srgbClr val="FF0000"/>
                </a:solidFill>
                <a:latin typeface="Times New Roman" panose="02020603050405020304" pitchFamily="18" charset="0"/>
                <a:cs typeface="Times New Roman" panose="02020603050405020304" pitchFamily="18" charset="0"/>
              </a:rPr>
              <a:t>RIP</a:t>
            </a:r>
            <a:r>
              <a:rPr lang="zh-CN" altLang="en-US" sz="2000" b="0" dirty="0">
                <a:solidFill>
                  <a:srgbClr val="FF0000"/>
                </a:solidFill>
                <a:latin typeface="Times New Roman" panose="02020603050405020304" pitchFamily="18" charset="0"/>
                <a:ea typeface="宋体" panose="02010600030101010101" pitchFamily="2" charset="-122"/>
              </a:rPr>
              <a:t>、开放最短路径优先协议</a:t>
            </a:r>
            <a:r>
              <a:rPr lang="en-US" altLang="zh-CN" sz="2000" b="0" dirty="0">
                <a:solidFill>
                  <a:srgbClr val="FF0000"/>
                </a:solidFill>
                <a:latin typeface="Times New Roman" panose="02020603050405020304" pitchFamily="18" charset="0"/>
                <a:cs typeface="Times New Roman" panose="02020603050405020304" pitchFamily="18" charset="0"/>
              </a:rPr>
              <a:t>OSPF</a:t>
            </a:r>
          </a:p>
          <a:p>
            <a:pPr>
              <a:lnSpc>
                <a:spcPct val="150000"/>
              </a:lnSpc>
              <a:buFont typeface="Wingdings 2" panose="05020102010507070707" pitchFamily="18" charset="2"/>
              <a:buNone/>
            </a:pPr>
            <a:r>
              <a:rPr lang="zh-CN" altLang="en-US" sz="2000" dirty="0">
                <a:solidFill>
                  <a:schemeClr val="tx2"/>
                </a:solidFill>
                <a:latin typeface="Times New Roman" panose="02020603050405020304" pitchFamily="18" charset="0"/>
                <a:ea typeface="宋体" panose="02010600030101010101" pitchFamily="2" charset="-122"/>
              </a:rPr>
              <a:t>外部网关协议</a:t>
            </a:r>
            <a:r>
              <a:rPr lang="en-US" altLang="zh-CN" sz="2000" dirty="0">
                <a:solidFill>
                  <a:schemeClr val="tx2"/>
                </a:solidFill>
                <a:latin typeface="Times New Roman" panose="02020603050405020304" pitchFamily="18" charset="0"/>
                <a:ea typeface="宋体" panose="02010600030101010101" pitchFamily="2" charset="-122"/>
              </a:rPr>
              <a:t>BGP(Border Gateway Protocol)</a:t>
            </a:r>
          </a:p>
          <a:p>
            <a:pPr>
              <a:lnSpc>
                <a:spcPct val="150000"/>
              </a:lnSpc>
            </a:pPr>
            <a:r>
              <a:rPr lang="zh-CN" altLang="en-US" sz="2000" b="0" dirty="0">
                <a:solidFill>
                  <a:schemeClr val="tx2"/>
                </a:solidFill>
                <a:latin typeface="Times New Roman" panose="02020603050405020304" pitchFamily="18" charset="0"/>
                <a:ea typeface="宋体" panose="02010600030101010101" pitchFamily="2" charset="-122"/>
              </a:rPr>
              <a:t>连接不同</a:t>
            </a:r>
            <a:r>
              <a:rPr lang="en-US" altLang="zh-CN" sz="2000" b="0" dirty="0">
                <a:solidFill>
                  <a:schemeClr val="tx2"/>
                </a:solidFill>
                <a:latin typeface="Times New Roman" panose="02020603050405020304" pitchFamily="18" charset="0"/>
                <a:cs typeface="Times New Roman" panose="02020603050405020304" pitchFamily="18" charset="0"/>
              </a:rPr>
              <a:t>AS</a:t>
            </a:r>
            <a:r>
              <a:rPr lang="zh-CN" altLang="en-US" sz="2000" b="0" dirty="0">
                <a:solidFill>
                  <a:schemeClr val="tx2"/>
                </a:solidFill>
                <a:latin typeface="Times New Roman" panose="02020603050405020304" pitchFamily="18" charset="0"/>
                <a:ea typeface="宋体" panose="02010600030101010101" pitchFamily="2" charset="-122"/>
              </a:rPr>
              <a:t>边界路由器之间交换路由信息，</a:t>
            </a:r>
            <a:r>
              <a:rPr lang="en-US" altLang="zh-CN" sz="2000" b="0" dirty="0">
                <a:solidFill>
                  <a:schemeClr val="tx2"/>
                </a:solidFill>
                <a:latin typeface="Times New Roman" panose="02020603050405020304" pitchFamily="18" charset="0"/>
                <a:cs typeface="Times New Roman" panose="02020603050405020304" pitchFamily="18" charset="0"/>
              </a:rPr>
              <a:t>AS</a:t>
            </a:r>
            <a:r>
              <a:rPr lang="zh-CN" altLang="en-US" sz="2000" b="0" dirty="0">
                <a:solidFill>
                  <a:schemeClr val="tx2"/>
                </a:solidFill>
                <a:latin typeface="Times New Roman" panose="02020603050405020304" pitchFamily="18" charset="0"/>
                <a:ea typeface="宋体" panose="02010600030101010101" pitchFamily="2" charset="-122"/>
              </a:rPr>
              <a:t>内部路由器之间通过</a:t>
            </a:r>
            <a:r>
              <a:rPr lang="en-US" altLang="zh-CN" sz="2000" b="0" dirty="0">
                <a:solidFill>
                  <a:schemeClr val="tx2"/>
                </a:solidFill>
                <a:latin typeface="Times New Roman" panose="02020603050405020304" pitchFamily="18" charset="0"/>
                <a:cs typeface="Times New Roman" panose="02020603050405020304" pitchFamily="18" charset="0"/>
              </a:rPr>
              <a:t>IGP</a:t>
            </a:r>
            <a:r>
              <a:rPr lang="zh-CN" altLang="en-US" sz="2000" b="0" dirty="0">
                <a:solidFill>
                  <a:schemeClr val="tx2"/>
                </a:solidFill>
                <a:latin typeface="Times New Roman" panose="02020603050405020304" pitchFamily="18" charset="0"/>
                <a:ea typeface="宋体" panose="02010600030101010101" pitchFamily="2" charset="-122"/>
              </a:rPr>
              <a:t>交换路由信息</a:t>
            </a:r>
            <a:endParaRPr lang="en-US" altLang="zh-CN" sz="2000" b="0" dirty="0">
              <a:solidFill>
                <a:schemeClr val="tx2"/>
              </a:solidFill>
              <a:latin typeface="Times New Roman" panose="02020603050405020304" pitchFamily="18" charset="0"/>
              <a:ea typeface="宋体" panose="02010600030101010101" pitchFamily="2" charset="-122"/>
            </a:endParaRPr>
          </a:p>
        </p:txBody>
      </p:sp>
      <p:sp>
        <p:nvSpPr>
          <p:cNvPr id="93187" name="Rectangle 2">
            <a:extLst>
              <a:ext uri="{FF2B5EF4-FFF2-40B4-BE49-F238E27FC236}">
                <a16:creationId xmlns:a16="http://schemas.microsoft.com/office/drawing/2014/main" id="{089E3D67-A61B-0DCB-3B6E-42A41E3B494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188" name="Rectangle 6">
            <a:extLst>
              <a:ext uri="{FF2B5EF4-FFF2-40B4-BE49-F238E27FC236}">
                <a16:creationId xmlns:a16="http://schemas.microsoft.com/office/drawing/2014/main" id="{34E8B18A-C05D-8043-AFC0-E83AF8C2B4C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189" name="Rectangle 4">
            <a:extLst>
              <a:ext uri="{FF2B5EF4-FFF2-40B4-BE49-F238E27FC236}">
                <a16:creationId xmlns:a16="http://schemas.microsoft.com/office/drawing/2014/main" id="{174BF21A-9BFC-FF27-500C-D91B8BEC47B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190" name="Rectangle 2">
            <a:extLst>
              <a:ext uri="{FF2B5EF4-FFF2-40B4-BE49-F238E27FC236}">
                <a16:creationId xmlns:a16="http://schemas.microsoft.com/office/drawing/2014/main" id="{20208A3C-E80E-B1BD-0670-D4D9D0C067B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191" name="Rectangle 4">
            <a:extLst>
              <a:ext uri="{FF2B5EF4-FFF2-40B4-BE49-F238E27FC236}">
                <a16:creationId xmlns:a16="http://schemas.microsoft.com/office/drawing/2014/main" id="{759B258D-314C-D869-BFF7-9BA20B57BB7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192" name="Rectangle 2">
            <a:extLst>
              <a:ext uri="{FF2B5EF4-FFF2-40B4-BE49-F238E27FC236}">
                <a16:creationId xmlns:a16="http://schemas.microsoft.com/office/drawing/2014/main" id="{EA6FF1CF-B19C-D794-D387-F682305BC07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193" name="Rectangle 2">
            <a:extLst>
              <a:ext uri="{FF2B5EF4-FFF2-40B4-BE49-F238E27FC236}">
                <a16:creationId xmlns:a16="http://schemas.microsoft.com/office/drawing/2014/main" id="{B3526618-CB2C-816A-293C-FC199954A19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194" name="Rectangle 2">
            <a:extLst>
              <a:ext uri="{FF2B5EF4-FFF2-40B4-BE49-F238E27FC236}">
                <a16:creationId xmlns:a16="http://schemas.microsoft.com/office/drawing/2014/main" id="{6C1F0E59-45B7-D15E-7EC9-EF1A614DB03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195" name="Rectangle 2">
            <a:extLst>
              <a:ext uri="{FF2B5EF4-FFF2-40B4-BE49-F238E27FC236}">
                <a16:creationId xmlns:a16="http://schemas.microsoft.com/office/drawing/2014/main" id="{4C64010C-E55F-7FD3-EAB3-FF1F4FF607D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196" name="Rectangle 2">
            <a:extLst>
              <a:ext uri="{FF2B5EF4-FFF2-40B4-BE49-F238E27FC236}">
                <a16:creationId xmlns:a16="http://schemas.microsoft.com/office/drawing/2014/main" id="{18F3C467-79ED-F9D7-9372-26602B4BC18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197" name="Rectangle 4">
            <a:extLst>
              <a:ext uri="{FF2B5EF4-FFF2-40B4-BE49-F238E27FC236}">
                <a16:creationId xmlns:a16="http://schemas.microsoft.com/office/drawing/2014/main" id="{080E2996-D816-5AC6-FD05-5F60B8484AF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198" name="Rectangle 4">
            <a:extLst>
              <a:ext uri="{FF2B5EF4-FFF2-40B4-BE49-F238E27FC236}">
                <a16:creationId xmlns:a16="http://schemas.microsoft.com/office/drawing/2014/main" id="{6AC2A0D9-F3AA-6CE1-66A0-9121930849D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199" name="Rectangle 2">
            <a:extLst>
              <a:ext uri="{FF2B5EF4-FFF2-40B4-BE49-F238E27FC236}">
                <a16:creationId xmlns:a16="http://schemas.microsoft.com/office/drawing/2014/main" id="{D69AEE3A-3AF3-00C7-2082-19962BE1EDD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200" name="Rectangle 5">
            <a:extLst>
              <a:ext uri="{FF2B5EF4-FFF2-40B4-BE49-F238E27FC236}">
                <a16:creationId xmlns:a16="http://schemas.microsoft.com/office/drawing/2014/main" id="{0F9B4109-6617-D670-AA8B-CEE43DE9696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201" name="Rectangle 5">
            <a:extLst>
              <a:ext uri="{FF2B5EF4-FFF2-40B4-BE49-F238E27FC236}">
                <a16:creationId xmlns:a16="http://schemas.microsoft.com/office/drawing/2014/main" id="{012859F2-BB62-98DD-7B01-1E8162928C5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202" name="Rectangle 2">
            <a:extLst>
              <a:ext uri="{FF2B5EF4-FFF2-40B4-BE49-F238E27FC236}">
                <a16:creationId xmlns:a16="http://schemas.microsoft.com/office/drawing/2014/main" id="{F4731082-4242-CC5C-9680-52CCC9DD5EB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203" name="Rectangle 2">
            <a:extLst>
              <a:ext uri="{FF2B5EF4-FFF2-40B4-BE49-F238E27FC236}">
                <a16:creationId xmlns:a16="http://schemas.microsoft.com/office/drawing/2014/main" id="{38072D9F-CDB7-7AD7-15F8-51D80A6B2E3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204" name="Rectangle 4">
            <a:extLst>
              <a:ext uri="{FF2B5EF4-FFF2-40B4-BE49-F238E27FC236}">
                <a16:creationId xmlns:a16="http://schemas.microsoft.com/office/drawing/2014/main" id="{FA6023B6-5A0C-3041-A819-23344ABA9B3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205" name="Rectangle 4">
            <a:extLst>
              <a:ext uri="{FF2B5EF4-FFF2-40B4-BE49-F238E27FC236}">
                <a16:creationId xmlns:a16="http://schemas.microsoft.com/office/drawing/2014/main" id="{B46681CB-433D-20EC-933C-C9AF935D7BE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93206" name="Object 1">
            <a:extLst>
              <a:ext uri="{FF2B5EF4-FFF2-40B4-BE49-F238E27FC236}">
                <a16:creationId xmlns:a16="http://schemas.microsoft.com/office/drawing/2014/main" id="{ACC21064-4158-ADBC-97B6-A30A7925915F}"/>
              </a:ext>
            </a:extLst>
          </p:cNvPr>
          <p:cNvGraphicFramePr>
            <a:graphicFrameLocks noChangeAspect="1"/>
          </p:cNvGraphicFramePr>
          <p:nvPr>
            <p:extLst>
              <p:ext uri="{D42A27DB-BD31-4B8C-83A1-F6EECF244321}">
                <p14:modId xmlns:p14="http://schemas.microsoft.com/office/powerpoint/2010/main" val="3793858626"/>
              </p:ext>
            </p:extLst>
          </p:nvPr>
        </p:nvGraphicFramePr>
        <p:xfrm>
          <a:off x="3635375" y="4431679"/>
          <a:ext cx="4833938" cy="2525713"/>
        </p:xfrm>
        <a:graphic>
          <a:graphicData uri="http://schemas.openxmlformats.org/presentationml/2006/ole">
            <mc:AlternateContent xmlns:mc="http://schemas.openxmlformats.org/markup-compatibility/2006">
              <mc:Choice xmlns:v="urn:schemas-microsoft-com:vml" Requires="v">
                <p:oleObj name="Visio" r:id="rId3" imgW="4394200" imgH="2616200" progId="Visio.Drawing.11">
                  <p:embed/>
                </p:oleObj>
              </mc:Choice>
              <mc:Fallback>
                <p:oleObj name="Visio" r:id="rId3" imgW="4394200" imgH="2616200" progId="Visio.Drawing.11">
                  <p:embed/>
                  <p:pic>
                    <p:nvPicPr>
                      <p:cNvPr id="93206" name="Object 1">
                        <a:extLst>
                          <a:ext uri="{FF2B5EF4-FFF2-40B4-BE49-F238E27FC236}">
                            <a16:creationId xmlns:a16="http://schemas.microsoft.com/office/drawing/2014/main" id="{ACC21064-4158-ADBC-97B6-A30A79259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75" y="4431679"/>
                        <a:ext cx="4833938"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内容占位符 4">
            <a:extLst>
              <a:ext uri="{FF2B5EF4-FFF2-40B4-BE49-F238E27FC236}">
                <a16:creationId xmlns:a16="http://schemas.microsoft.com/office/drawing/2014/main" id="{D7AC4D47-6A91-3A55-D4CB-77F82BADF693}"/>
              </a:ext>
            </a:extLst>
          </p:cNvPr>
          <p:cNvSpPr>
            <a:spLocks noGrp="1"/>
          </p:cNvSpPr>
          <p:nvPr>
            <p:ph idx="1"/>
          </p:nvPr>
        </p:nvSpPr>
        <p:spPr bwMode="auto">
          <a:xfrm>
            <a:off x="250825" y="1052513"/>
            <a:ext cx="3529013" cy="1223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buFont typeface="Wingdings" panose="05000000000000000000" pitchFamily="2" charset="2"/>
              <a:buNone/>
            </a:pPr>
            <a:r>
              <a:rPr lang="en-US" altLang="zh-CN" sz="2400">
                <a:solidFill>
                  <a:srgbClr val="FF0000"/>
                </a:solidFill>
                <a:latin typeface="Times New Roman" panose="02020603050405020304" pitchFamily="18" charset="0"/>
                <a:cs typeface="Times New Roman" panose="02020603050405020304" pitchFamily="18" charset="0"/>
              </a:rPr>
              <a:t>4.9 </a:t>
            </a:r>
            <a:r>
              <a:rPr lang="zh-CN" altLang="en-US" sz="2400">
                <a:solidFill>
                  <a:srgbClr val="FF0000"/>
                </a:solidFill>
                <a:latin typeface="Times New Roman" panose="02020603050405020304" pitchFamily="18" charset="0"/>
                <a:ea typeface="宋体" panose="02010600030101010101" pitchFamily="2" charset="-122"/>
              </a:rPr>
              <a:t>路由信息协议</a:t>
            </a:r>
            <a:r>
              <a:rPr lang="en-US" altLang="zh-CN" sz="2400">
                <a:solidFill>
                  <a:srgbClr val="FF0000"/>
                </a:solidFill>
                <a:latin typeface="Times New Roman" panose="02020603050405020304" pitchFamily="18" charset="0"/>
                <a:cs typeface="Times New Roman" panose="02020603050405020304" pitchFamily="18" charset="0"/>
              </a:rPr>
              <a:t>RIP</a:t>
            </a:r>
          </a:p>
          <a:p>
            <a:pPr>
              <a:lnSpc>
                <a:spcPct val="150000"/>
              </a:lnSpc>
              <a:buFont typeface="Wingdings 2" panose="05020102010507070707" pitchFamily="18" charset="2"/>
              <a:buNone/>
            </a:pPr>
            <a:r>
              <a:rPr lang="en-US" altLang="zh-CN" sz="2000">
                <a:solidFill>
                  <a:schemeClr val="tx2"/>
                </a:solidFill>
                <a:latin typeface="Times New Roman" panose="02020603050405020304" pitchFamily="18" charset="0"/>
                <a:ea typeface="宋体" panose="02010600030101010101" pitchFamily="2" charset="-122"/>
              </a:rPr>
              <a:t>RIP</a:t>
            </a:r>
            <a:r>
              <a:rPr lang="zh-CN" altLang="en-US" sz="2000">
                <a:solidFill>
                  <a:schemeClr val="tx2"/>
                </a:solidFill>
                <a:latin typeface="Times New Roman" panose="02020603050405020304" pitchFamily="18" charset="0"/>
                <a:ea typeface="宋体" panose="02010600030101010101" pitchFamily="2" charset="-122"/>
              </a:rPr>
              <a:t>协议执行过程</a:t>
            </a:r>
            <a:endParaRPr lang="en-US" altLang="zh-CN" sz="2000">
              <a:solidFill>
                <a:schemeClr val="tx2"/>
              </a:solidFill>
              <a:latin typeface="Times New Roman" panose="02020603050405020304" pitchFamily="18" charset="0"/>
              <a:cs typeface="Times New Roman" panose="02020603050405020304" pitchFamily="18" charset="0"/>
            </a:endParaRPr>
          </a:p>
        </p:txBody>
      </p:sp>
      <p:sp>
        <p:nvSpPr>
          <p:cNvPr id="95235" name="Rectangle 2">
            <a:extLst>
              <a:ext uri="{FF2B5EF4-FFF2-40B4-BE49-F238E27FC236}">
                <a16:creationId xmlns:a16="http://schemas.microsoft.com/office/drawing/2014/main" id="{B857F9C6-BB31-0C67-03EE-071917D8B7C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36" name="Rectangle 6">
            <a:extLst>
              <a:ext uri="{FF2B5EF4-FFF2-40B4-BE49-F238E27FC236}">
                <a16:creationId xmlns:a16="http://schemas.microsoft.com/office/drawing/2014/main" id="{51813E34-C8C3-3CEE-E0BD-9C3BE3AC396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37" name="Rectangle 4">
            <a:extLst>
              <a:ext uri="{FF2B5EF4-FFF2-40B4-BE49-F238E27FC236}">
                <a16:creationId xmlns:a16="http://schemas.microsoft.com/office/drawing/2014/main" id="{E7C1ED04-D84A-410D-5C9F-F917CBD708E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38" name="Rectangle 2">
            <a:extLst>
              <a:ext uri="{FF2B5EF4-FFF2-40B4-BE49-F238E27FC236}">
                <a16:creationId xmlns:a16="http://schemas.microsoft.com/office/drawing/2014/main" id="{5BA4CB30-6104-BD97-E46E-017E5FC0884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39" name="Rectangle 4">
            <a:extLst>
              <a:ext uri="{FF2B5EF4-FFF2-40B4-BE49-F238E27FC236}">
                <a16:creationId xmlns:a16="http://schemas.microsoft.com/office/drawing/2014/main" id="{4ADD5C18-E332-0BCD-AA39-7AD9E1E3A28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40" name="Rectangle 2">
            <a:extLst>
              <a:ext uri="{FF2B5EF4-FFF2-40B4-BE49-F238E27FC236}">
                <a16:creationId xmlns:a16="http://schemas.microsoft.com/office/drawing/2014/main" id="{CFBD4D99-19A0-FFE3-0D80-6C27C5056CB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41" name="Rectangle 2">
            <a:extLst>
              <a:ext uri="{FF2B5EF4-FFF2-40B4-BE49-F238E27FC236}">
                <a16:creationId xmlns:a16="http://schemas.microsoft.com/office/drawing/2014/main" id="{FD1A248B-C63D-FAAB-640D-9C8DEA510D3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42" name="Rectangle 2">
            <a:extLst>
              <a:ext uri="{FF2B5EF4-FFF2-40B4-BE49-F238E27FC236}">
                <a16:creationId xmlns:a16="http://schemas.microsoft.com/office/drawing/2014/main" id="{680DF93E-C484-B3D4-1166-108930DF0E8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43" name="Rectangle 2">
            <a:extLst>
              <a:ext uri="{FF2B5EF4-FFF2-40B4-BE49-F238E27FC236}">
                <a16:creationId xmlns:a16="http://schemas.microsoft.com/office/drawing/2014/main" id="{7A7A796D-99AB-F91E-74E7-C9D714B473D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44" name="Rectangle 2">
            <a:extLst>
              <a:ext uri="{FF2B5EF4-FFF2-40B4-BE49-F238E27FC236}">
                <a16:creationId xmlns:a16="http://schemas.microsoft.com/office/drawing/2014/main" id="{F48ABDDD-B023-ED52-2D02-BDE8F23C12A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45" name="Rectangle 4">
            <a:extLst>
              <a:ext uri="{FF2B5EF4-FFF2-40B4-BE49-F238E27FC236}">
                <a16:creationId xmlns:a16="http://schemas.microsoft.com/office/drawing/2014/main" id="{50AE2E2C-894B-FC87-9477-B83E8C282F1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46" name="Rectangle 4">
            <a:extLst>
              <a:ext uri="{FF2B5EF4-FFF2-40B4-BE49-F238E27FC236}">
                <a16:creationId xmlns:a16="http://schemas.microsoft.com/office/drawing/2014/main" id="{423CBA62-C2EF-A5C3-21C8-018A23CB297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47" name="Rectangle 2">
            <a:extLst>
              <a:ext uri="{FF2B5EF4-FFF2-40B4-BE49-F238E27FC236}">
                <a16:creationId xmlns:a16="http://schemas.microsoft.com/office/drawing/2014/main" id="{19FEECA1-6EAA-EFAA-A357-D44951B00C4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48" name="Rectangle 5">
            <a:extLst>
              <a:ext uri="{FF2B5EF4-FFF2-40B4-BE49-F238E27FC236}">
                <a16:creationId xmlns:a16="http://schemas.microsoft.com/office/drawing/2014/main" id="{81975D19-C4C6-1E0E-B93A-15348E1094F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49" name="Rectangle 5">
            <a:extLst>
              <a:ext uri="{FF2B5EF4-FFF2-40B4-BE49-F238E27FC236}">
                <a16:creationId xmlns:a16="http://schemas.microsoft.com/office/drawing/2014/main" id="{DB346602-979D-42FD-94F5-7B3B5AE0AAA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50" name="Rectangle 2">
            <a:extLst>
              <a:ext uri="{FF2B5EF4-FFF2-40B4-BE49-F238E27FC236}">
                <a16:creationId xmlns:a16="http://schemas.microsoft.com/office/drawing/2014/main" id="{CE399835-31AC-CBBC-D09F-1EF3406F648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51" name="Rectangle 2">
            <a:extLst>
              <a:ext uri="{FF2B5EF4-FFF2-40B4-BE49-F238E27FC236}">
                <a16:creationId xmlns:a16="http://schemas.microsoft.com/office/drawing/2014/main" id="{546AF995-16B0-D2FC-9A8D-8EC01658803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52" name="Rectangle 4">
            <a:extLst>
              <a:ext uri="{FF2B5EF4-FFF2-40B4-BE49-F238E27FC236}">
                <a16:creationId xmlns:a16="http://schemas.microsoft.com/office/drawing/2014/main" id="{38968ED9-0F79-1627-D419-29910CC72E1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53" name="Rectangle 4">
            <a:extLst>
              <a:ext uri="{FF2B5EF4-FFF2-40B4-BE49-F238E27FC236}">
                <a16:creationId xmlns:a16="http://schemas.microsoft.com/office/drawing/2014/main" id="{8579B852-0077-8142-31F9-FD078275523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54" name="Rectangle 2">
            <a:extLst>
              <a:ext uri="{FF2B5EF4-FFF2-40B4-BE49-F238E27FC236}">
                <a16:creationId xmlns:a16="http://schemas.microsoft.com/office/drawing/2014/main" id="{00F2D8A4-8409-5D58-F706-CBB9B223C39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55" name="Rectangle 4">
            <a:extLst>
              <a:ext uri="{FF2B5EF4-FFF2-40B4-BE49-F238E27FC236}">
                <a16:creationId xmlns:a16="http://schemas.microsoft.com/office/drawing/2014/main" id="{80506370-0A96-6787-2FFA-DD4F6F8F0DE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95256" name="对象 1">
            <a:extLst>
              <a:ext uri="{FF2B5EF4-FFF2-40B4-BE49-F238E27FC236}">
                <a16:creationId xmlns:a16="http://schemas.microsoft.com/office/drawing/2014/main" id="{893A998C-B7B8-3588-4255-62B33561C385}"/>
              </a:ext>
            </a:extLst>
          </p:cNvPr>
          <p:cNvGraphicFramePr>
            <a:graphicFrameLocks noChangeAspect="1"/>
          </p:cNvGraphicFramePr>
          <p:nvPr/>
        </p:nvGraphicFramePr>
        <p:xfrm>
          <a:off x="1474788" y="2276475"/>
          <a:ext cx="6192837" cy="3514725"/>
        </p:xfrm>
        <a:graphic>
          <a:graphicData uri="http://schemas.openxmlformats.org/presentationml/2006/ole">
            <mc:AlternateContent xmlns:mc="http://schemas.openxmlformats.org/markup-compatibility/2006">
              <mc:Choice xmlns:v="urn:schemas-microsoft-com:vml" Requires="v">
                <p:oleObj name="Visio" r:id="rId3" imgW="6096000" imgH="3454400" progId="Visio.Drawing.11">
                  <p:embed/>
                </p:oleObj>
              </mc:Choice>
              <mc:Fallback>
                <p:oleObj name="Visio" r:id="rId3" imgW="6096000" imgH="3454400" progId="Visio.Drawing.11">
                  <p:embed/>
                  <p:pic>
                    <p:nvPicPr>
                      <p:cNvPr id="95256" name="对象 1">
                        <a:extLst>
                          <a:ext uri="{FF2B5EF4-FFF2-40B4-BE49-F238E27FC236}">
                            <a16:creationId xmlns:a16="http://schemas.microsoft.com/office/drawing/2014/main" id="{893A998C-B7B8-3588-4255-62B33561C3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4788" y="2276475"/>
                        <a:ext cx="6192837"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57" name="矩形 1">
            <a:extLst>
              <a:ext uri="{FF2B5EF4-FFF2-40B4-BE49-F238E27FC236}">
                <a16:creationId xmlns:a16="http://schemas.microsoft.com/office/drawing/2014/main" id="{6E4379A4-7A31-24C1-1A07-BC1CE4C4B718}"/>
              </a:ext>
            </a:extLst>
          </p:cNvPr>
          <p:cNvSpPr>
            <a:spLocks noChangeArrowheads="1"/>
          </p:cNvSpPr>
          <p:nvPr/>
        </p:nvSpPr>
        <p:spPr bwMode="auto">
          <a:xfrm>
            <a:off x="899592" y="5762622"/>
            <a:ext cx="274947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chemeClr val="tx2"/>
                </a:solidFill>
                <a:latin typeface="楷体" panose="02010609060101010101" pitchFamily="49" charset="-122"/>
                <a:ea typeface="楷体" panose="02010609060101010101" pitchFamily="49" charset="-122"/>
              </a:rPr>
              <a:t>路由表信息的更新过程</a:t>
            </a:r>
            <a:endParaRPr lang="en-US" altLang="zh-CN" sz="2000" dirty="0">
              <a:solidFill>
                <a:schemeClr val="tx2"/>
              </a:solidFill>
              <a:latin typeface="楷体" panose="02010609060101010101" pitchFamily="49" charset="-122"/>
              <a:ea typeface="楷体" panose="02010609060101010101" pitchFamily="49" charset="-122"/>
            </a:endParaRPr>
          </a:p>
          <a:p>
            <a:pPr eaLnBrk="1" hangingPunct="1"/>
            <a:r>
              <a:rPr lang="zh-CN" altLang="en-US" sz="2000" dirty="0">
                <a:solidFill>
                  <a:schemeClr val="tx2"/>
                </a:solidFill>
                <a:latin typeface="楷体" panose="02010609060101010101" pitchFamily="49" charset="-122"/>
                <a:ea typeface="楷体" panose="02010609060101010101" pitchFamily="49" charset="-122"/>
              </a:rPr>
              <a:t>最大跳数为</a:t>
            </a:r>
            <a:r>
              <a:rPr lang="en-US" altLang="zh-CN" sz="2000" dirty="0">
                <a:solidFill>
                  <a:schemeClr val="tx2"/>
                </a:solidFill>
                <a:latin typeface="楷体" panose="02010609060101010101" pitchFamily="49" charset="-122"/>
                <a:ea typeface="楷体" panose="02010609060101010101" pitchFamily="49" charset="-122"/>
              </a:rPr>
              <a:t>15</a:t>
            </a:r>
            <a:endParaRPr lang="zh-CN" altLang="en-US" sz="2000" dirty="0">
              <a:solidFill>
                <a:schemeClr val="tx2"/>
              </a:solidFill>
              <a:latin typeface="楷体" panose="02010609060101010101" pitchFamily="49" charset="-122"/>
              <a:ea typeface="楷体" panose="02010609060101010101" pitchFamily="49" charset="-122"/>
            </a:endParaRPr>
          </a:p>
          <a:p>
            <a:pPr eaLnBrk="1" hangingPunct="1"/>
            <a:endParaRPr lang="zh-CN" altLang="en-US" sz="2000" dirty="0">
              <a:solidFill>
                <a:schemeClr val="tx2"/>
              </a:solidFill>
              <a:latin typeface="楷体" panose="02010609060101010101" pitchFamily="49" charset="-122"/>
              <a:ea typeface="楷体" panose="02010609060101010101" pitchFamily="49"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8F7BC460-22BB-4FAB-67A0-0B0360920E6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283" name="Rectangle 6">
            <a:extLst>
              <a:ext uri="{FF2B5EF4-FFF2-40B4-BE49-F238E27FC236}">
                <a16:creationId xmlns:a16="http://schemas.microsoft.com/office/drawing/2014/main" id="{9CA508F1-17B5-8E3E-B1A2-481AD7F122E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284" name="Rectangle 4">
            <a:extLst>
              <a:ext uri="{FF2B5EF4-FFF2-40B4-BE49-F238E27FC236}">
                <a16:creationId xmlns:a16="http://schemas.microsoft.com/office/drawing/2014/main" id="{74AC68C2-3ADB-67B5-5825-6B04853F4DE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285" name="Rectangle 2">
            <a:extLst>
              <a:ext uri="{FF2B5EF4-FFF2-40B4-BE49-F238E27FC236}">
                <a16:creationId xmlns:a16="http://schemas.microsoft.com/office/drawing/2014/main" id="{438FB819-1BD5-92C6-257A-64784B31F3E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286" name="Rectangle 4">
            <a:extLst>
              <a:ext uri="{FF2B5EF4-FFF2-40B4-BE49-F238E27FC236}">
                <a16:creationId xmlns:a16="http://schemas.microsoft.com/office/drawing/2014/main" id="{E06F25CC-E0F3-3818-F324-D1CE87983F6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287" name="Rectangle 2">
            <a:extLst>
              <a:ext uri="{FF2B5EF4-FFF2-40B4-BE49-F238E27FC236}">
                <a16:creationId xmlns:a16="http://schemas.microsoft.com/office/drawing/2014/main" id="{5555F4A0-E4DC-2ECB-91A6-BA04C599C62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288" name="Rectangle 2">
            <a:extLst>
              <a:ext uri="{FF2B5EF4-FFF2-40B4-BE49-F238E27FC236}">
                <a16:creationId xmlns:a16="http://schemas.microsoft.com/office/drawing/2014/main" id="{F7737640-0547-31B4-9D8C-8687DC3588B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289" name="Rectangle 2">
            <a:extLst>
              <a:ext uri="{FF2B5EF4-FFF2-40B4-BE49-F238E27FC236}">
                <a16:creationId xmlns:a16="http://schemas.microsoft.com/office/drawing/2014/main" id="{18563528-49F4-58B2-5F55-B00C64CD7B6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290" name="Rectangle 2">
            <a:extLst>
              <a:ext uri="{FF2B5EF4-FFF2-40B4-BE49-F238E27FC236}">
                <a16:creationId xmlns:a16="http://schemas.microsoft.com/office/drawing/2014/main" id="{722F92FD-9A89-197B-7A8B-3A604D3E20E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291" name="Rectangle 2">
            <a:extLst>
              <a:ext uri="{FF2B5EF4-FFF2-40B4-BE49-F238E27FC236}">
                <a16:creationId xmlns:a16="http://schemas.microsoft.com/office/drawing/2014/main" id="{F5E975AA-79F0-ADE0-880E-5ADD4F898D2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292" name="Rectangle 4">
            <a:extLst>
              <a:ext uri="{FF2B5EF4-FFF2-40B4-BE49-F238E27FC236}">
                <a16:creationId xmlns:a16="http://schemas.microsoft.com/office/drawing/2014/main" id="{F3BCFCD3-DF20-2143-A211-164A2E14945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293" name="Rectangle 4">
            <a:extLst>
              <a:ext uri="{FF2B5EF4-FFF2-40B4-BE49-F238E27FC236}">
                <a16:creationId xmlns:a16="http://schemas.microsoft.com/office/drawing/2014/main" id="{9C0E02EF-0235-B4F6-A1E5-093B4771354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294" name="Rectangle 2">
            <a:extLst>
              <a:ext uri="{FF2B5EF4-FFF2-40B4-BE49-F238E27FC236}">
                <a16:creationId xmlns:a16="http://schemas.microsoft.com/office/drawing/2014/main" id="{0F2FDF16-CB03-F603-AFA9-888A0BD837C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295" name="Rectangle 5">
            <a:extLst>
              <a:ext uri="{FF2B5EF4-FFF2-40B4-BE49-F238E27FC236}">
                <a16:creationId xmlns:a16="http://schemas.microsoft.com/office/drawing/2014/main" id="{B4D2A15D-7197-29F8-3F06-D78E33F4D3A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296" name="Rectangle 5">
            <a:extLst>
              <a:ext uri="{FF2B5EF4-FFF2-40B4-BE49-F238E27FC236}">
                <a16:creationId xmlns:a16="http://schemas.microsoft.com/office/drawing/2014/main" id="{34B3337F-E303-16D0-B37F-98F05FE455D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297" name="Rectangle 2">
            <a:extLst>
              <a:ext uri="{FF2B5EF4-FFF2-40B4-BE49-F238E27FC236}">
                <a16:creationId xmlns:a16="http://schemas.microsoft.com/office/drawing/2014/main" id="{65E8ABF7-62D4-4B6F-9113-F971476E605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298" name="Rectangle 2">
            <a:extLst>
              <a:ext uri="{FF2B5EF4-FFF2-40B4-BE49-F238E27FC236}">
                <a16:creationId xmlns:a16="http://schemas.microsoft.com/office/drawing/2014/main" id="{D6C2185F-69CB-FC3E-6247-A852070E429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299" name="Rectangle 4">
            <a:extLst>
              <a:ext uri="{FF2B5EF4-FFF2-40B4-BE49-F238E27FC236}">
                <a16:creationId xmlns:a16="http://schemas.microsoft.com/office/drawing/2014/main" id="{8FE157E0-F439-43AB-04C7-20114CE9F31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300" name="Rectangle 4">
            <a:extLst>
              <a:ext uri="{FF2B5EF4-FFF2-40B4-BE49-F238E27FC236}">
                <a16:creationId xmlns:a16="http://schemas.microsoft.com/office/drawing/2014/main" id="{BE6EA90D-DD1F-AA7E-C09E-98AAEB17AAE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301" name="Rectangle 2">
            <a:extLst>
              <a:ext uri="{FF2B5EF4-FFF2-40B4-BE49-F238E27FC236}">
                <a16:creationId xmlns:a16="http://schemas.microsoft.com/office/drawing/2014/main" id="{525764C5-558C-7585-EBE3-FCF09188F6E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302" name="Rectangle 4">
            <a:extLst>
              <a:ext uri="{FF2B5EF4-FFF2-40B4-BE49-F238E27FC236}">
                <a16:creationId xmlns:a16="http://schemas.microsoft.com/office/drawing/2014/main" id="{E2E8AB76-1B6F-D87F-0044-12775385FEF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303" name="Rectangle 2">
            <a:extLst>
              <a:ext uri="{FF2B5EF4-FFF2-40B4-BE49-F238E27FC236}">
                <a16:creationId xmlns:a16="http://schemas.microsoft.com/office/drawing/2014/main" id="{A48B71DD-FB30-0C9A-5E8D-F3E5935A11E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304" name="Rectangle 4">
            <a:extLst>
              <a:ext uri="{FF2B5EF4-FFF2-40B4-BE49-F238E27FC236}">
                <a16:creationId xmlns:a16="http://schemas.microsoft.com/office/drawing/2014/main" id="{AFC85451-8CA2-B270-BE7A-8F2FBBFA6CA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305" name="Rectangle 4">
            <a:extLst>
              <a:ext uri="{FF2B5EF4-FFF2-40B4-BE49-F238E27FC236}">
                <a16:creationId xmlns:a16="http://schemas.microsoft.com/office/drawing/2014/main" id="{0709FD6F-2065-1E45-82B0-96E5AF401C7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306" name="Rectangle 4">
            <a:extLst>
              <a:ext uri="{FF2B5EF4-FFF2-40B4-BE49-F238E27FC236}">
                <a16:creationId xmlns:a16="http://schemas.microsoft.com/office/drawing/2014/main" id="{5070C3E8-34DF-2B72-539B-D36EC5E3ACC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307" name="矩形 31">
            <a:extLst>
              <a:ext uri="{FF2B5EF4-FFF2-40B4-BE49-F238E27FC236}">
                <a16:creationId xmlns:a16="http://schemas.microsoft.com/office/drawing/2014/main" id="{71AF9809-3886-B0F0-0153-5FA3BD51E624}"/>
              </a:ext>
            </a:extLst>
          </p:cNvPr>
          <p:cNvSpPr>
            <a:spLocks noChangeArrowheads="1"/>
          </p:cNvSpPr>
          <p:nvPr/>
        </p:nvSpPr>
        <p:spPr bwMode="auto">
          <a:xfrm>
            <a:off x="678987" y="5997211"/>
            <a:ext cx="41767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tx2"/>
                </a:solidFill>
                <a:latin typeface="楷体" panose="02010609060101010101" pitchFamily="49" charset="-122"/>
                <a:ea typeface="楷体" panose="02010609060101010101" pitchFamily="49" charset="-122"/>
              </a:rPr>
              <a:t>根据最小开销计算方法得出的最短路</a:t>
            </a:r>
            <a:endParaRPr lang="en-US" altLang="zh-CN" dirty="0">
              <a:solidFill>
                <a:schemeClr val="tx2"/>
              </a:solidFill>
              <a:latin typeface="楷体" panose="02010609060101010101" pitchFamily="49" charset="-122"/>
              <a:ea typeface="楷体" panose="02010609060101010101" pitchFamily="49" charset="-122"/>
            </a:endParaRPr>
          </a:p>
          <a:p>
            <a:pPr eaLnBrk="1" hangingPunct="1"/>
            <a:r>
              <a:rPr lang="zh-CN" altLang="en-US" dirty="0">
                <a:solidFill>
                  <a:schemeClr val="tx2"/>
                </a:solidFill>
                <a:latin typeface="楷体" panose="02010609060101010101" pitchFamily="49" charset="-122"/>
                <a:ea typeface="楷体" panose="02010609060101010101" pitchFamily="49" charset="-122"/>
              </a:rPr>
              <a:t>使用</a:t>
            </a:r>
            <a:r>
              <a:rPr lang="en-US" altLang="zh-CN" dirty="0">
                <a:solidFill>
                  <a:schemeClr val="tx2"/>
                </a:solidFill>
                <a:latin typeface="楷体" panose="02010609060101010101" pitchFamily="49" charset="-122"/>
                <a:ea typeface="楷体" panose="02010609060101010101" pitchFamily="49" charset="-122"/>
              </a:rPr>
              <a:t>hello</a:t>
            </a:r>
            <a:r>
              <a:rPr lang="zh-CN" altLang="en-US" dirty="0">
                <a:solidFill>
                  <a:schemeClr val="tx2"/>
                </a:solidFill>
                <a:latin typeface="楷体" panose="02010609060101010101" pitchFamily="49" charset="-122"/>
                <a:ea typeface="楷体" panose="02010609060101010101" pitchFamily="49" charset="-122"/>
              </a:rPr>
              <a:t>分组来保持与邻居的连接</a:t>
            </a:r>
          </a:p>
        </p:txBody>
      </p:sp>
      <p:sp>
        <p:nvSpPr>
          <p:cNvPr id="97308" name="内容占位符 4">
            <a:extLst>
              <a:ext uri="{FF2B5EF4-FFF2-40B4-BE49-F238E27FC236}">
                <a16:creationId xmlns:a16="http://schemas.microsoft.com/office/drawing/2014/main" id="{2332D4ED-1F50-B126-43AD-A0DC331D92D1}"/>
              </a:ext>
            </a:extLst>
          </p:cNvPr>
          <p:cNvSpPr>
            <a:spLocks noGrp="1"/>
          </p:cNvSpPr>
          <p:nvPr>
            <p:ph idx="1"/>
          </p:nvPr>
        </p:nvSpPr>
        <p:spPr bwMode="auto">
          <a:xfrm>
            <a:off x="250825" y="1050925"/>
            <a:ext cx="4176713" cy="1225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buFont typeface="Wingdings" panose="05000000000000000000" pitchFamily="2" charset="2"/>
              <a:buNone/>
            </a:pPr>
            <a:r>
              <a:rPr lang="en-US" altLang="zh-CN" sz="2400">
                <a:solidFill>
                  <a:srgbClr val="FF0000"/>
                </a:solidFill>
                <a:latin typeface="Times New Roman" panose="02020603050405020304" pitchFamily="18" charset="0"/>
                <a:cs typeface="Times New Roman" panose="02020603050405020304" pitchFamily="18" charset="0"/>
              </a:rPr>
              <a:t>4.9 </a:t>
            </a:r>
            <a:r>
              <a:rPr lang="zh-CN" altLang="en-US" sz="2400">
                <a:solidFill>
                  <a:srgbClr val="FF0000"/>
                </a:solidFill>
                <a:latin typeface="Times New Roman" panose="02020603050405020304" pitchFamily="18" charset="0"/>
                <a:ea typeface="宋体" panose="02010600030101010101" pitchFamily="2" charset="-122"/>
              </a:rPr>
              <a:t>最短路径优先协议</a:t>
            </a:r>
            <a:r>
              <a:rPr lang="en-US" altLang="zh-CN" sz="2400">
                <a:solidFill>
                  <a:srgbClr val="FF0000"/>
                </a:solidFill>
                <a:latin typeface="Times New Roman" panose="02020603050405020304" pitchFamily="18" charset="0"/>
                <a:cs typeface="Times New Roman" panose="02020603050405020304" pitchFamily="18" charset="0"/>
              </a:rPr>
              <a:t>OSPF</a:t>
            </a:r>
          </a:p>
          <a:p>
            <a:pPr>
              <a:buFont typeface="Wingdings 2" panose="05020102010507070707" pitchFamily="18" charset="2"/>
              <a:buNone/>
            </a:pPr>
            <a:r>
              <a:rPr lang="en-US" altLang="zh-CN" sz="2000">
                <a:solidFill>
                  <a:schemeClr val="tx2"/>
                </a:solidFill>
                <a:latin typeface="Times New Roman" panose="02020603050405020304" pitchFamily="18" charset="0"/>
                <a:cs typeface="Times New Roman" panose="02020603050405020304" pitchFamily="18" charset="0"/>
              </a:rPr>
              <a:t>OSPF</a:t>
            </a:r>
            <a:r>
              <a:rPr lang="zh-CN" altLang="en-US" sz="2000">
                <a:solidFill>
                  <a:schemeClr val="tx2"/>
                </a:solidFill>
                <a:latin typeface="Times New Roman" panose="02020603050405020304" pitchFamily="18" charset="0"/>
                <a:ea typeface="宋体" panose="02010600030101010101" pitchFamily="2" charset="-122"/>
              </a:rPr>
              <a:t>协议的执行过程</a:t>
            </a:r>
            <a:endParaRPr lang="en-US" altLang="zh-CN" sz="2000">
              <a:solidFill>
                <a:schemeClr val="tx2"/>
              </a:solidFill>
              <a:latin typeface="Times New Roman" panose="02020603050405020304" pitchFamily="18" charset="0"/>
              <a:ea typeface="宋体" panose="02010600030101010101" pitchFamily="2" charset="-122"/>
            </a:endParaRPr>
          </a:p>
        </p:txBody>
      </p:sp>
      <p:pic>
        <p:nvPicPr>
          <p:cNvPr id="97309" name="图片 1">
            <a:extLst>
              <a:ext uri="{FF2B5EF4-FFF2-40B4-BE49-F238E27FC236}">
                <a16:creationId xmlns:a16="http://schemas.microsoft.com/office/drawing/2014/main" id="{3AF2692A-CE32-1F38-D41F-975CD2522E00}"/>
              </a:ext>
            </a:extLst>
          </p:cNvPr>
          <p:cNvPicPr>
            <a:picLocks noChangeAspect="1"/>
          </p:cNvPicPr>
          <p:nvPr/>
        </p:nvPicPr>
        <p:blipFill>
          <a:blip r:embed="rId3">
            <a:clrChange>
              <a:clrFrom>
                <a:srgbClr val="EEF4F9"/>
              </a:clrFrom>
              <a:clrTo>
                <a:srgbClr val="EEF4F9">
                  <a:alpha val="0"/>
                </a:srgbClr>
              </a:clrTo>
            </a:clrChange>
            <a:extLst>
              <a:ext uri="{28A0092B-C50C-407E-A947-70E740481C1C}">
                <a14:useLocalDpi xmlns:a14="http://schemas.microsoft.com/office/drawing/2010/main" val="0"/>
              </a:ext>
            </a:extLst>
          </a:blip>
          <a:srcRect r="43227"/>
          <a:stretch>
            <a:fillRect/>
          </a:stretch>
        </p:blipFill>
        <p:spPr bwMode="auto">
          <a:xfrm>
            <a:off x="422275" y="1881188"/>
            <a:ext cx="5392738"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310" name="图片 1">
            <a:extLst>
              <a:ext uri="{FF2B5EF4-FFF2-40B4-BE49-F238E27FC236}">
                <a16:creationId xmlns:a16="http://schemas.microsoft.com/office/drawing/2014/main" id="{58D70AB1-C76C-A265-1C50-D0BFAEFE7A39}"/>
              </a:ext>
            </a:extLst>
          </p:cNvPr>
          <p:cNvPicPr>
            <a:picLocks noChangeAspect="1"/>
          </p:cNvPicPr>
          <p:nvPr/>
        </p:nvPicPr>
        <p:blipFill>
          <a:blip r:embed="rId3">
            <a:clrChange>
              <a:clrFrom>
                <a:srgbClr val="EEF4F9"/>
              </a:clrFrom>
              <a:clrTo>
                <a:srgbClr val="EEF4F9">
                  <a:alpha val="0"/>
                </a:srgbClr>
              </a:clrTo>
            </a:clrChange>
            <a:extLst>
              <a:ext uri="{28A0092B-C50C-407E-A947-70E740481C1C}">
                <a14:useLocalDpi xmlns:a14="http://schemas.microsoft.com/office/drawing/2010/main" val="0"/>
              </a:ext>
            </a:extLst>
          </a:blip>
          <a:srcRect l="58511"/>
          <a:stretch>
            <a:fillRect/>
          </a:stretch>
        </p:blipFill>
        <p:spPr bwMode="auto">
          <a:xfrm>
            <a:off x="6070600" y="3441670"/>
            <a:ext cx="2651125" cy="266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11" name="矩形 1">
            <a:extLst>
              <a:ext uri="{FF2B5EF4-FFF2-40B4-BE49-F238E27FC236}">
                <a16:creationId xmlns:a16="http://schemas.microsoft.com/office/drawing/2014/main" id="{6CC51680-9ADB-1BE2-E81A-D02C9FE57045}"/>
              </a:ext>
            </a:extLst>
          </p:cNvPr>
          <p:cNvSpPr>
            <a:spLocks noChangeArrowheads="1"/>
          </p:cNvSpPr>
          <p:nvPr/>
        </p:nvSpPr>
        <p:spPr bwMode="auto">
          <a:xfrm>
            <a:off x="5940425" y="6280150"/>
            <a:ext cx="2492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chemeClr val="tx2"/>
                </a:solidFill>
                <a:latin typeface="楷体" panose="02010609060101010101" pitchFamily="49" charset="-122"/>
                <a:ea typeface="楷体" panose="02010609060101010101" pitchFamily="49" charset="-122"/>
              </a:rPr>
              <a:t>以</a:t>
            </a:r>
            <a:r>
              <a:rPr lang="en-US" altLang="zh-CN">
                <a:solidFill>
                  <a:schemeClr val="tx2"/>
                </a:solidFill>
                <a:latin typeface="楷体" panose="02010609060101010101" pitchFamily="49" charset="-122"/>
                <a:ea typeface="楷体" panose="02010609060101010101" pitchFamily="49" charset="-122"/>
              </a:rPr>
              <a:t>R8</a:t>
            </a:r>
            <a:r>
              <a:rPr lang="zh-CN" altLang="en-US">
                <a:solidFill>
                  <a:schemeClr val="tx2"/>
                </a:solidFill>
                <a:latin typeface="楷体" panose="02010609060101010101" pitchFamily="49" charset="-122"/>
                <a:ea typeface="楷体" panose="02010609060101010101" pitchFamily="49" charset="-122"/>
              </a:rPr>
              <a:t>为根的最短路径树</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内容占位符 4">
            <a:extLst>
              <a:ext uri="{FF2B5EF4-FFF2-40B4-BE49-F238E27FC236}">
                <a16:creationId xmlns:a16="http://schemas.microsoft.com/office/drawing/2014/main" id="{ADE0ADE4-D514-521B-ED7B-E9BE2900FC47}"/>
              </a:ext>
            </a:extLst>
          </p:cNvPr>
          <p:cNvSpPr>
            <a:spLocks noGrp="1"/>
          </p:cNvSpPr>
          <p:nvPr>
            <p:ph idx="1"/>
          </p:nvPr>
        </p:nvSpPr>
        <p:spPr bwMode="auto">
          <a:xfrm>
            <a:off x="395288" y="1196975"/>
            <a:ext cx="8424862" cy="4176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buFont typeface="Wingdings 2" panose="05020102010507070707" pitchFamily="18" charset="2"/>
              <a:buNone/>
            </a:pPr>
            <a:r>
              <a:rPr lang="en-US" altLang="zh-CN" sz="2400" dirty="0">
                <a:solidFill>
                  <a:srgbClr val="19435A"/>
                </a:solidFill>
                <a:latin typeface="Times New Roman" panose="02020603050405020304" pitchFamily="18" charset="0"/>
                <a:cs typeface="Times New Roman" panose="02020603050405020304" pitchFamily="18" charset="0"/>
              </a:rPr>
              <a:t>4.10 </a:t>
            </a:r>
            <a:r>
              <a:rPr lang="zh-CN" altLang="en-US" sz="2400" dirty="0">
                <a:solidFill>
                  <a:srgbClr val="19435A"/>
                </a:solidFill>
                <a:latin typeface="Times New Roman" panose="02020603050405020304" pitchFamily="18" charset="0"/>
                <a:ea typeface="宋体" panose="02010600030101010101" pitchFamily="2" charset="-122"/>
              </a:rPr>
              <a:t>互联网控制报文协议</a:t>
            </a:r>
            <a:r>
              <a:rPr lang="en-US" altLang="zh-CN" sz="2400" dirty="0">
                <a:solidFill>
                  <a:srgbClr val="19435A"/>
                </a:solidFill>
                <a:latin typeface="Times New Roman" panose="02020603050405020304" pitchFamily="18" charset="0"/>
                <a:cs typeface="Times New Roman" panose="02020603050405020304" pitchFamily="18" charset="0"/>
              </a:rPr>
              <a:t>ICMP</a:t>
            </a:r>
          </a:p>
          <a:p>
            <a:pPr>
              <a:lnSpc>
                <a:spcPct val="150000"/>
              </a:lnSpc>
            </a:pPr>
            <a:r>
              <a:rPr lang="en-US" altLang="zh-TW" sz="2000" b="0" dirty="0">
                <a:solidFill>
                  <a:srgbClr val="19435A"/>
                </a:solidFill>
                <a:latin typeface="Times New Roman" panose="02020603050405020304" pitchFamily="18" charset="0"/>
                <a:ea typeface="宋体" panose="02010600030101010101" pitchFamily="2" charset="-122"/>
              </a:rPr>
              <a:t>IP  </a:t>
            </a:r>
            <a:r>
              <a:rPr lang="zh-TW" altLang="en-US" sz="2000" b="0" dirty="0">
                <a:solidFill>
                  <a:srgbClr val="19435A"/>
                </a:solidFill>
                <a:latin typeface="Times New Roman" panose="02020603050405020304" pitchFamily="18" charset="0"/>
                <a:ea typeface="宋体" panose="02010600030101010101" pitchFamily="2" charset="-122"/>
              </a:rPr>
              <a:t>无连接，不可靠，没有差错控制</a:t>
            </a:r>
            <a:r>
              <a:rPr lang="zh-CN" altLang="en-US" sz="2000" b="0" dirty="0">
                <a:solidFill>
                  <a:srgbClr val="19435A"/>
                </a:solidFill>
                <a:latin typeface="Times New Roman" panose="02020603050405020304" pitchFamily="18" charset="0"/>
                <a:ea typeface="宋体" panose="02010600030101010101" pitchFamily="2" charset="-122"/>
              </a:rPr>
              <a:t>，使用</a:t>
            </a:r>
            <a:r>
              <a:rPr lang="en-US" altLang="zh-CN" sz="2000" b="0" dirty="0">
                <a:solidFill>
                  <a:srgbClr val="19435A"/>
                </a:solidFill>
                <a:latin typeface="Times New Roman" panose="02020603050405020304" pitchFamily="18" charset="0"/>
                <a:ea typeface="宋体" panose="02010600030101010101" pitchFamily="2" charset="-122"/>
              </a:rPr>
              <a:t>ICMP</a:t>
            </a:r>
            <a:r>
              <a:rPr lang="zh-CN" altLang="en-US" sz="2000" b="0" dirty="0">
                <a:solidFill>
                  <a:srgbClr val="19435A"/>
                </a:solidFill>
                <a:latin typeface="Times New Roman" panose="02020603050405020304" pitchFamily="18" charset="0"/>
                <a:ea typeface="宋体" panose="02010600030101010101" pitchFamily="2" charset="-122"/>
              </a:rPr>
              <a:t>协议，工作在网络层</a:t>
            </a:r>
            <a:endParaRPr lang="en-US" altLang="zh-TW" sz="2000" b="0" dirty="0">
              <a:solidFill>
                <a:srgbClr val="19435A"/>
              </a:solidFill>
              <a:latin typeface="Times New Roman" panose="02020603050405020304" pitchFamily="18" charset="0"/>
              <a:ea typeface="宋体" panose="02010600030101010101" pitchFamily="2" charset="-122"/>
            </a:endParaRPr>
          </a:p>
          <a:p>
            <a:pPr>
              <a:lnSpc>
                <a:spcPct val="150000"/>
              </a:lnSpc>
            </a:pPr>
            <a:r>
              <a:rPr lang="zh-TW" altLang="en-US" sz="2000" b="0" dirty="0">
                <a:solidFill>
                  <a:srgbClr val="19435A"/>
                </a:solidFill>
                <a:latin typeface="Times New Roman" panose="02020603050405020304" pitchFamily="18" charset="0"/>
                <a:ea typeface="宋体" panose="02010600030101010101" pitchFamily="2" charset="-122"/>
              </a:rPr>
              <a:t>源主机的</a:t>
            </a:r>
            <a:r>
              <a:rPr lang="en-US" altLang="zh-TW" sz="2000" b="0" dirty="0">
                <a:solidFill>
                  <a:srgbClr val="19435A"/>
                </a:solidFill>
                <a:latin typeface="Times New Roman" panose="02020603050405020304" pitchFamily="18" charset="0"/>
                <a:ea typeface="宋体" panose="02010600030101010101" pitchFamily="2" charset="-122"/>
              </a:rPr>
              <a:t>IP</a:t>
            </a:r>
            <a:r>
              <a:rPr lang="zh-TW" altLang="en-US" sz="2000" b="0" dirty="0">
                <a:solidFill>
                  <a:srgbClr val="19435A"/>
                </a:solidFill>
                <a:latin typeface="Times New Roman" panose="02020603050405020304" pitchFamily="18" charset="0"/>
                <a:ea typeface="宋体" panose="02010600030101010101" pitchFamily="2" charset="-122"/>
              </a:rPr>
              <a:t>模块，需要控制机制对分组了解</a:t>
            </a:r>
          </a:p>
          <a:p>
            <a:pPr>
              <a:lnSpc>
                <a:spcPct val="150000"/>
              </a:lnSpc>
            </a:pPr>
            <a:r>
              <a:rPr lang="zh-TW" altLang="en-US" sz="2000" b="0" dirty="0">
                <a:solidFill>
                  <a:srgbClr val="19435A"/>
                </a:solidFill>
                <a:latin typeface="Times New Roman" panose="02020603050405020304" pitchFamily="18" charset="0"/>
                <a:ea typeface="宋体" panose="02010600030101010101" pitchFamily="2" charset="-122"/>
              </a:rPr>
              <a:t>报告差错</a:t>
            </a:r>
            <a:endParaRPr lang="en-US" altLang="zh-TW" sz="2000" b="0" dirty="0">
              <a:solidFill>
                <a:srgbClr val="19435A"/>
              </a:solidFill>
              <a:latin typeface="Times New Roman" panose="02020603050405020304" pitchFamily="18" charset="0"/>
              <a:ea typeface="宋体" panose="02010600030101010101" pitchFamily="2" charset="-122"/>
            </a:endParaRPr>
          </a:p>
          <a:p>
            <a:pPr lvl="1">
              <a:lnSpc>
                <a:spcPct val="150000"/>
              </a:lnSpc>
            </a:pPr>
            <a:r>
              <a:rPr lang="zh-TW" altLang="en-US" sz="1600" dirty="0">
                <a:solidFill>
                  <a:srgbClr val="19435A"/>
                </a:solidFill>
                <a:latin typeface="Times New Roman" panose="02020603050405020304" pitchFamily="18" charset="0"/>
                <a:ea typeface="宋体" panose="02010600030101010101" pitchFamily="2" charset="-122"/>
              </a:rPr>
              <a:t>线路故障</a:t>
            </a:r>
            <a:endParaRPr lang="en-US" altLang="zh-TW" sz="1600" dirty="0">
              <a:solidFill>
                <a:srgbClr val="19435A"/>
              </a:solidFill>
              <a:latin typeface="Times New Roman" panose="02020603050405020304" pitchFamily="18" charset="0"/>
              <a:ea typeface="宋体" panose="02010600030101010101" pitchFamily="2" charset="-122"/>
            </a:endParaRPr>
          </a:p>
          <a:p>
            <a:pPr lvl="1">
              <a:lnSpc>
                <a:spcPct val="150000"/>
              </a:lnSpc>
            </a:pPr>
            <a:r>
              <a:rPr lang="en-US" altLang="zh-CN" sz="1600" dirty="0">
                <a:solidFill>
                  <a:srgbClr val="19435A"/>
                </a:solidFill>
                <a:latin typeface="Times New Roman" panose="02020603050405020304" pitchFamily="18" charset="0"/>
                <a:ea typeface="宋体" panose="02010600030101010101" pitchFamily="2" charset="-122"/>
              </a:rPr>
              <a:t>IP</a:t>
            </a:r>
            <a:r>
              <a:rPr lang="zh-CN" altLang="en-US" sz="1600" dirty="0">
                <a:solidFill>
                  <a:srgbClr val="19435A"/>
                </a:solidFill>
                <a:latin typeface="Times New Roman" panose="02020603050405020304" pitchFamily="18" charset="0"/>
                <a:ea typeface="宋体" panose="02010600030101010101" pitchFamily="2" charset="-122"/>
              </a:rPr>
              <a:t>首部损坏</a:t>
            </a:r>
            <a:endParaRPr lang="en-US" altLang="zh-CN" sz="1600" dirty="0">
              <a:solidFill>
                <a:srgbClr val="19435A"/>
              </a:solidFill>
              <a:latin typeface="Times New Roman" panose="02020603050405020304" pitchFamily="18" charset="0"/>
              <a:ea typeface="宋体" panose="02010600030101010101" pitchFamily="2" charset="-122"/>
            </a:endParaRPr>
          </a:p>
          <a:p>
            <a:pPr lvl="1">
              <a:lnSpc>
                <a:spcPct val="150000"/>
              </a:lnSpc>
            </a:pPr>
            <a:r>
              <a:rPr lang="zh-CN" altLang="en-US" sz="1600" dirty="0">
                <a:solidFill>
                  <a:srgbClr val="19435A"/>
                </a:solidFill>
                <a:latin typeface="Times New Roman" panose="02020603050405020304" pitchFamily="18" charset="0"/>
                <a:ea typeface="宋体" panose="02010600030101010101" pitchFamily="2" charset="-122"/>
              </a:rPr>
              <a:t>目的网络不可达</a:t>
            </a:r>
            <a:r>
              <a:rPr lang="en-US" altLang="zh-CN" sz="1600" dirty="0">
                <a:solidFill>
                  <a:srgbClr val="19435A"/>
                </a:solidFill>
                <a:latin typeface="Times New Roman" panose="02020603050405020304" pitchFamily="18" charset="0"/>
                <a:ea typeface="宋体" panose="02010600030101010101" pitchFamily="2" charset="-122"/>
              </a:rPr>
              <a:t>(PING</a:t>
            </a:r>
            <a:r>
              <a:rPr lang="zh-CN" altLang="en-US" sz="1600" dirty="0">
                <a:solidFill>
                  <a:srgbClr val="19435A"/>
                </a:solidFill>
                <a:latin typeface="Times New Roman" panose="02020603050405020304" pitchFamily="18" charset="0"/>
                <a:ea typeface="宋体" panose="02010600030101010101" pitchFamily="2" charset="-122"/>
              </a:rPr>
              <a:t>程序</a:t>
            </a:r>
            <a:r>
              <a:rPr lang="en-US" altLang="zh-CN" sz="1600" dirty="0">
                <a:solidFill>
                  <a:srgbClr val="19435A"/>
                </a:solidFill>
                <a:latin typeface="Times New Roman" panose="02020603050405020304" pitchFamily="18" charset="0"/>
                <a:ea typeface="宋体" panose="02010600030101010101" pitchFamily="2" charset="-122"/>
              </a:rPr>
              <a:t>)</a:t>
            </a:r>
            <a:endParaRPr lang="en-US" altLang="zh-TW" sz="1600" dirty="0">
              <a:solidFill>
                <a:srgbClr val="19435A"/>
              </a:solidFill>
              <a:latin typeface="Times New Roman" panose="02020603050405020304" pitchFamily="18" charset="0"/>
              <a:ea typeface="宋体" panose="02010600030101010101" pitchFamily="2" charset="-122"/>
            </a:endParaRPr>
          </a:p>
          <a:p>
            <a:pPr lvl="1">
              <a:lnSpc>
                <a:spcPct val="150000"/>
              </a:lnSpc>
            </a:pPr>
            <a:r>
              <a:rPr lang="zh-TW" altLang="en-US" sz="1600" dirty="0">
                <a:solidFill>
                  <a:srgbClr val="19435A"/>
                </a:solidFill>
                <a:latin typeface="Times New Roman" panose="02020603050405020304" pitchFamily="18" charset="0"/>
                <a:ea typeface="宋体" panose="02010600030101010101" pitchFamily="2" charset="-122"/>
              </a:rPr>
              <a:t>超过</a:t>
            </a:r>
            <a:r>
              <a:rPr lang="en-US" altLang="zh-TW" sz="1600" dirty="0">
                <a:solidFill>
                  <a:srgbClr val="19435A"/>
                </a:solidFill>
                <a:latin typeface="Times New Roman" panose="02020603050405020304" pitchFamily="18" charset="0"/>
                <a:ea typeface="宋体" panose="02010600030101010101" pitchFamily="2" charset="-122"/>
              </a:rPr>
              <a:t>TTL</a:t>
            </a:r>
            <a:r>
              <a:rPr lang="zh-TW" altLang="en-US" sz="1600" dirty="0">
                <a:solidFill>
                  <a:srgbClr val="19435A"/>
                </a:solidFill>
                <a:latin typeface="Times New Roman" panose="02020603050405020304" pitchFamily="18" charset="0"/>
                <a:ea typeface="宋体" panose="02010600030101010101" pitchFamily="2" charset="-122"/>
              </a:rPr>
              <a:t>时间（</a:t>
            </a:r>
            <a:r>
              <a:rPr lang="en-US" altLang="zh-TW" sz="1600" dirty="0">
                <a:solidFill>
                  <a:srgbClr val="19435A"/>
                </a:solidFill>
                <a:latin typeface="Times New Roman" panose="02020603050405020304" pitchFamily="18" charset="0"/>
                <a:ea typeface="宋体" panose="02010600030101010101" pitchFamily="2" charset="-122"/>
              </a:rPr>
              <a:t>TTL=0</a:t>
            </a:r>
            <a:r>
              <a:rPr lang="zh-TW" altLang="en-US" sz="1600" dirty="0">
                <a:solidFill>
                  <a:srgbClr val="19435A"/>
                </a:solidFill>
                <a:latin typeface="Times New Roman" panose="02020603050405020304" pitchFamily="18" charset="0"/>
                <a:ea typeface="宋体" panose="02010600030101010101" pitchFamily="2" charset="-122"/>
              </a:rPr>
              <a:t>）</a:t>
            </a:r>
            <a:endParaRPr lang="en-US" altLang="zh-TW" sz="1600" dirty="0">
              <a:solidFill>
                <a:srgbClr val="19435A"/>
              </a:solidFill>
              <a:latin typeface="Times New Roman" panose="02020603050405020304" pitchFamily="18" charset="0"/>
              <a:ea typeface="宋体" panose="02010600030101010101" pitchFamily="2" charset="-122"/>
            </a:endParaRPr>
          </a:p>
          <a:p>
            <a:pPr lvl="1">
              <a:lnSpc>
                <a:spcPct val="150000"/>
              </a:lnSpc>
            </a:pPr>
            <a:r>
              <a:rPr lang="zh-TW" altLang="en-US" sz="1600" dirty="0">
                <a:solidFill>
                  <a:srgbClr val="19435A"/>
                </a:solidFill>
                <a:latin typeface="Times New Roman" panose="02020603050405020304" pitchFamily="18" charset="0"/>
                <a:ea typeface="宋体" panose="02010600030101010101" pitchFamily="2" charset="-122"/>
              </a:rPr>
              <a:t>路由器拥塞（扔掉优先级低的）</a:t>
            </a:r>
          </a:p>
          <a:p>
            <a:pPr>
              <a:lnSpc>
                <a:spcPct val="150000"/>
              </a:lnSpc>
            </a:pPr>
            <a:r>
              <a:rPr lang="zh-TW" altLang="en-US" sz="2000" b="0" dirty="0">
                <a:solidFill>
                  <a:srgbClr val="19435A"/>
                </a:solidFill>
                <a:latin typeface="Times New Roman" panose="02020603050405020304" pitchFamily="18" charset="0"/>
                <a:ea typeface="宋体" panose="02010600030101010101" pitchFamily="2" charset="-122"/>
              </a:rPr>
              <a:t>保证</a:t>
            </a:r>
            <a:r>
              <a:rPr lang="en-US" altLang="zh-TW" sz="2000" b="0" dirty="0">
                <a:solidFill>
                  <a:srgbClr val="19435A"/>
                </a:solidFill>
                <a:latin typeface="Times New Roman" panose="02020603050405020304" pitchFamily="18" charset="0"/>
                <a:ea typeface="宋体" panose="02010600030101010101" pitchFamily="2" charset="-122"/>
              </a:rPr>
              <a:t>TCP/IP</a:t>
            </a:r>
            <a:r>
              <a:rPr lang="zh-TW" altLang="en-US" sz="2000" b="0" dirty="0">
                <a:solidFill>
                  <a:srgbClr val="19435A"/>
                </a:solidFill>
                <a:latin typeface="Times New Roman" panose="02020603050405020304" pitchFamily="18" charset="0"/>
                <a:ea typeface="宋体" panose="02010600030101010101" pitchFamily="2" charset="-122"/>
              </a:rPr>
              <a:t>可靠性</a:t>
            </a:r>
          </a:p>
        </p:txBody>
      </p:sp>
      <p:sp>
        <p:nvSpPr>
          <p:cNvPr id="99331" name="Rectangle 2">
            <a:extLst>
              <a:ext uri="{FF2B5EF4-FFF2-40B4-BE49-F238E27FC236}">
                <a16:creationId xmlns:a16="http://schemas.microsoft.com/office/drawing/2014/main" id="{1D338727-AC66-DE37-91AB-274D5A763AB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32" name="Rectangle 6">
            <a:extLst>
              <a:ext uri="{FF2B5EF4-FFF2-40B4-BE49-F238E27FC236}">
                <a16:creationId xmlns:a16="http://schemas.microsoft.com/office/drawing/2014/main" id="{663BD28A-F463-4FF5-D310-4FBBF2F2F2E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33" name="Rectangle 4">
            <a:extLst>
              <a:ext uri="{FF2B5EF4-FFF2-40B4-BE49-F238E27FC236}">
                <a16:creationId xmlns:a16="http://schemas.microsoft.com/office/drawing/2014/main" id="{F4938B7B-AC93-1EF5-E018-A6F5D95FA87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34" name="Rectangle 2">
            <a:extLst>
              <a:ext uri="{FF2B5EF4-FFF2-40B4-BE49-F238E27FC236}">
                <a16:creationId xmlns:a16="http://schemas.microsoft.com/office/drawing/2014/main" id="{EA578DEE-4E40-BE91-1307-A5C8804A2E7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35" name="Rectangle 4">
            <a:extLst>
              <a:ext uri="{FF2B5EF4-FFF2-40B4-BE49-F238E27FC236}">
                <a16:creationId xmlns:a16="http://schemas.microsoft.com/office/drawing/2014/main" id="{010C365B-C0F0-16CF-5FBC-AEA5EFA645D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36" name="Rectangle 2">
            <a:extLst>
              <a:ext uri="{FF2B5EF4-FFF2-40B4-BE49-F238E27FC236}">
                <a16:creationId xmlns:a16="http://schemas.microsoft.com/office/drawing/2014/main" id="{9E5DC654-8531-1212-B442-30AF6993DE2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37" name="Rectangle 2">
            <a:extLst>
              <a:ext uri="{FF2B5EF4-FFF2-40B4-BE49-F238E27FC236}">
                <a16:creationId xmlns:a16="http://schemas.microsoft.com/office/drawing/2014/main" id="{AC306F48-E907-03FC-EEE9-BBAEC00C982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38" name="Rectangle 2">
            <a:extLst>
              <a:ext uri="{FF2B5EF4-FFF2-40B4-BE49-F238E27FC236}">
                <a16:creationId xmlns:a16="http://schemas.microsoft.com/office/drawing/2014/main" id="{8C9B0EF9-D299-7557-BCC0-B64DFB02D61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39" name="Rectangle 2">
            <a:extLst>
              <a:ext uri="{FF2B5EF4-FFF2-40B4-BE49-F238E27FC236}">
                <a16:creationId xmlns:a16="http://schemas.microsoft.com/office/drawing/2014/main" id="{8DA1FCC4-1596-6629-185D-6498D7877AB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40" name="Rectangle 2">
            <a:extLst>
              <a:ext uri="{FF2B5EF4-FFF2-40B4-BE49-F238E27FC236}">
                <a16:creationId xmlns:a16="http://schemas.microsoft.com/office/drawing/2014/main" id="{8DE5F561-7BE9-16A1-38AF-01BEF35FD1B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41" name="Rectangle 4">
            <a:extLst>
              <a:ext uri="{FF2B5EF4-FFF2-40B4-BE49-F238E27FC236}">
                <a16:creationId xmlns:a16="http://schemas.microsoft.com/office/drawing/2014/main" id="{05162C8A-5303-0E3D-F519-F1F214EAFBC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42" name="Rectangle 4">
            <a:extLst>
              <a:ext uri="{FF2B5EF4-FFF2-40B4-BE49-F238E27FC236}">
                <a16:creationId xmlns:a16="http://schemas.microsoft.com/office/drawing/2014/main" id="{4D30891F-DCE8-A8AE-0858-25BBAF436CA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43" name="Rectangle 2">
            <a:extLst>
              <a:ext uri="{FF2B5EF4-FFF2-40B4-BE49-F238E27FC236}">
                <a16:creationId xmlns:a16="http://schemas.microsoft.com/office/drawing/2014/main" id="{CAA41921-5D2D-00B3-D77E-AD01C857CF9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44" name="Rectangle 5">
            <a:extLst>
              <a:ext uri="{FF2B5EF4-FFF2-40B4-BE49-F238E27FC236}">
                <a16:creationId xmlns:a16="http://schemas.microsoft.com/office/drawing/2014/main" id="{B4DCDB29-D52B-2ADD-2D43-CAE6C1119CC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45" name="Rectangle 5">
            <a:extLst>
              <a:ext uri="{FF2B5EF4-FFF2-40B4-BE49-F238E27FC236}">
                <a16:creationId xmlns:a16="http://schemas.microsoft.com/office/drawing/2014/main" id="{3B13E55E-C7DC-90F4-E85A-0BAEF2DF88B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46" name="Rectangle 2">
            <a:extLst>
              <a:ext uri="{FF2B5EF4-FFF2-40B4-BE49-F238E27FC236}">
                <a16:creationId xmlns:a16="http://schemas.microsoft.com/office/drawing/2014/main" id="{BEC64D66-EE3D-9B71-5BBF-5475B2FAFCA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47" name="Rectangle 2">
            <a:extLst>
              <a:ext uri="{FF2B5EF4-FFF2-40B4-BE49-F238E27FC236}">
                <a16:creationId xmlns:a16="http://schemas.microsoft.com/office/drawing/2014/main" id="{5421FD7E-B20C-1A11-CA5F-496EDE329AE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48" name="Rectangle 4">
            <a:extLst>
              <a:ext uri="{FF2B5EF4-FFF2-40B4-BE49-F238E27FC236}">
                <a16:creationId xmlns:a16="http://schemas.microsoft.com/office/drawing/2014/main" id="{C114EB37-1043-9CCB-E210-AEC575C3E92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49" name="Rectangle 4">
            <a:extLst>
              <a:ext uri="{FF2B5EF4-FFF2-40B4-BE49-F238E27FC236}">
                <a16:creationId xmlns:a16="http://schemas.microsoft.com/office/drawing/2014/main" id="{D219D157-C807-1795-34ED-80F0A9D4B2E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50" name="Rectangle 2">
            <a:extLst>
              <a:ext uri="{FF2B5EF4-FFF2-40B4-BE49-F238E27FC236}">
                <a16:creationId xmlns:a16="http://schemas.microsoft.com/office/drawing/2014/main" id="{08F1E557-051F-1A92-7EAB-4D350B08E32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51" name="Rectangle 4">
            <a:extLst>
              <a:ext uri="{FF2B5EF4-FFF2-40B4-BE49-F238E27FC236}">
                <a16:creationId xmlns:a16="http://schemas.microsoft.com/office/drawing/2014/main" id="{10125D41-4B72-E07C-F082-36BCF4F1D8E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52" name="Rectangle 2">
            <a:extLst>
              <a:ext uri="{FF2B5EF4-FFF2-40B4-BE49-F238E27FC236}">
                <a16:creationId xmlns:a16="http://schemas.microsoft.com/office/drawing/2014/main" id="{89FD97A3-6791-D267-A4B2-DE3F121FAF5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53" name="Rectangle 4">
            <a:extLst>
              <a:ext uri="{FF2B5EF4-FFF2-40B4-BE49-F238E27FC236}">
                <a16:creationId xmlns:a16="http://schemas.microsoft.com/office/drawing/2014/main" id="{252996BD-1551-6524-3F0D-9807D46412E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54" name="Rectangle 4">
            <a:extLst>
              <a:ext uri="{FF2B5EF4-FFF2-40B4-BE49-F238E27FC236}">
                <a16:creationId xmlns:a16="http://schemas.microsoft.com/office/drawing/2014/main" id="{380CD9F9-229E-8C08-E198-DDA6D9FC89F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55" name="Rectangle 4">
            <a:extLst>
              <a:ext uri="{FF2B5EF4-FFF2-40B4-BE49-F238E27FC236}">
                <a16:creationId xmlns:a16="http://schemas.microsoft.com/office/drawing/2014/main" id="{CF0207A0-F206-27D0-B43D-015EBACC75B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56" name="Rectangle 2">
            <a:extLst>
              <a:ext uri="{FF2B5EF4-FFF2-40B4-BE49-F238E27FC236}">
                <a16:creationId xmlns:a16="http://schemas.microsoft.com/office/drawing/2014/main" id="{E0967A12-650A-DCF0-49F4-2956A9D2294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57" name="Rectangle 2">
            <a:extLst>
              <a:ext uri="{FF2B5EF4-FFF2-40B4-BE49-F238E27FC236}">
                <a16:creationId xmlns:a16="http://schemas.microsoft.com/office/drawing/2014/main" id="{3E2DE710-3381-211F-462D-9F2A6047716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58" name="Rectangle 4">
            <a:extLst>
              <a:ext uri="{FF2B5EF4-FFF2-40B4-BE49-F238E27FC236}">
                <a16:creationId xmlns:a16="http://schemas.microsoft.com/office/drawing/2014/main" id="{E159DD5B-007D-714A-82F7-B31273FC96A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359" name="Rectangle 4">
            <a:extLst>
              <a:ext uri="{FF2B5EF4-FFF2-40B4-BE49-F238E27FC236}">
                <a16:creationId xmlns:a16="http://schemas.microsoft.com/office/drawing/2014/main" id="{BE67CDA4-1583-4D53-3998-FFFA8D1ABFA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2" name="表格 31">
            <a:extLst>
              <a:ext uri="{FF2B5EF4-FFF2-40B4-BE49-F238E27FC236}">
                <a16:creationId xmlns:a16="http://schemas.microsoft.com/office/drawing/2014/main" id="{C04159E7-956F-8EB7-14C8-B4DE0E6E8A39}"/>
              </a:ext>
            </a:extLst>
          </p:cNvPr>
          <p:cNvGraphicFramePr>
            <a:graphicFrameLocks noGrp="1"/>
          </p:cNvGraphicFramePr>
          <p:nvPr/>
        </p:nvGraphicFramePr>
        <p:xfrm>
          <a:off x="3995738" y="3068638"/>
          <a:ext cx="5041900" cy="2662240"/>
        </p:xfrm>
        <a:graphic>
          <a:graphicData uri="http://schemas.openxmlformats.org/drawingml/2006/table">
            <a:tbl>
              <a:tblPr/>
              <a:tblGrid>
                <a:gridCol w="2520949">
                  <a:extLst>
                    <a:ext uri="{9D8B030D-6E8A-4147-A177-3AD203B41FA5}">
                      <a16:colId xmlns:a16="http://schemas.microsoft.com/office/drawing/2014/main" val="20000"/>
                    </a:ext>
                  </a:extLst>
                </a:gridCol>
                <a:gridCol w="2520951">
                  <a:extLst>
                    <a:ext uri="{9D8B030D-6E8A-4147-A177-3AD203B41FA5}">
                      <a16:colId xmlns:a16="http://schemas.microsoft.com/office/drawing/2014/main" val="20001"/>
                    </a:ext>
                  </a:extLst>
                </a:gridCol>
              </a:tblGrid>
              <a:tr h="266224">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19435A"/>
                          </a:solidFill>
                          <a:effectLst/>
                          <a:latin typeface="Calibri" panose="020F0502020204030204" pitchFamily="34" charset="0"/>
                          <a:ea typeface="宋体" panose="02010600030101010101" pitchFamily="2" charset="-122"/>
                          <a:cs typeface="Times New Roman" panose="02020603050405020304" pitchFamily="18" charset="0"/>
                        </a:rPr>
                        <a:t>报文类型</a:t>
                      </a:r>
                      <a:endParaRPr kumimoji="0" lang="en-US" altLang="zh-CN" sz="1600" b="1" i="0" u="none" strike="noStrike" cap="none" normalizeH="0" baseline="0" dirty="0">
                        <a:ln>
                          <a:noFill/>
                        </a:ln>
                        <a:solidFill>
                          <a:srgbClr val="19435A"/>
                        </a:solidFill>
                        <a:effectLst/>
                        <a:latin typeface="Calibri" panose="020F0502020204030204" pitchFamily="34" charset="0"/>
                        <a:ea typeface="宋体" panose="02010600030101010101" pitchFamily="2" charset="-122"/>
                        <a:cs typeface="Times New Roman" panose="02020603050405020304" pitchFamily="18" charset="0"/>
                      </a:endParaRPr>
                    </a:p>
                  </a:txBody>
                  <a:tcPr marL="68604" marR="68604"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E8E9"/>
                    </a:solidFill>
                  </a:tcPr>
                </a:tc>
                <a:tc>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19435A"/>
                          </a:solidFill>
                          <a:effectLst/>
                          <a:latin typeface="Calibri" panose="020F0502020204030204" pitchFamily="34" charset="0"/>
                          <a:ea typeface="宋体" panose="02010600030101010101" pitchFamily="2" charset="-122"/>
                          <a:cs typeface="Times New Roman" panose="02020603050405020304" pitchFamily="18" charset="0"/>
                        </a:rPr>
                        <a:t>种类</a:t>
                      </a:r>
                      <a:endParaRPr kumimoji="0" lang="en-US" altLang="zh-CN" sz="1600" b="1" i="0" u="none" strike="noStrike" cap="none" normalizeH="0" baseline="0">
                        <a:ln>
                          <a:noFill/>
                        </a:ln>
                        <a:solidFill>
                          <a:srgbClr val="19435A"/>
                        </a:solidFill>
                        <a:effectLst/>
                        <a:latin typeface="Calibri" panose="020F0502020204030204" pitchFamily="34" charset="0"/>
                        <a:ea typeface="宋体" panose="02010600030101010101" pitchFamily="2" charset="-122"/>
                        <a:cs typeface="Times New Roman" panose="02020603050405020304" pitchFamily="18" charset="0"/>
                      </a:endParaRPr>
                    </a:p>
                  </a:txBody>
                  <a:tcPr marL="68604" marR="68604"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E8E9"/>
                    </a:solidFill>
                  </a:tcPr>
                </a:tc>
                <a:extLst>
                  <a:ext uri="{0D108BD9-81ED-4DB2-BD59-A6C34878D82A}">
                    <a16:rowId xmlns:a16="http://schemas.microsoft.com/office/drawing/2014/main" val="10000"/>
                  </a:ext>
                </a:extLst>
              </a:tr>
              <a:tr h="266224">
                <a:tc rowSpan="5">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19435A"/>
                          </a:solidFill>
                          <a:effectLst/>
                          <a:latin typeface="楷体" panose="02010609060101010101" pitchFamily="49" charset="-122"/>
                          <a:ea typeface="楷体" panose="02010609060101010101" pitchFamily="49" charset="-122"/>
                        </a:rPr>
                        <a:t>差错报告</a:t>
                      </a:r>
                      <a:endParaRPr kumimoji="0" lang="en-US" altLang="zh-CN" sz="1600" b="0" i="0" u="none" strike="noStrike" cap="none" normalizeH="0" baseline="0">
                        <a:ln>
                          <a:noFill/>
                        </a:ln>
                        <a:solidFill>
                          <a:srgbClr val="19435A"/>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604" marR="68604"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E8E9"/>
                    </a:solidFill>
                  </a:tcPr>
                </a:tc>
                <a:tc>
                  <a:txBody>
                    <a:bodyPr/>
                    <a:lstStyle>
                      <a:lvl1pPr indent="246063"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246063" algn="just"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19435A"/>
                          </a:solidFill>
                          <a:effectLst/>
                          <a:latin typeface="楷体" panose="02010609060101010101" pitchFamily="49" charset="-122"/>
                          <a:ea typeface="楷体" panose="02010609060101010101" pitchFamily="49" charset="-122"/>
                        </a:rPr>
                        <a:t>目的站不可达</a:t>
                      </a:r>
                      <a:endParaRPr kumimoji="0" lang="en-US" altLang="zh-CN" sz="1600" b="0" i="0" u="none" strike="noStrike" cap="none" normalizeH="0" baseline="0">
                        <a:ln>
                          <a:noFill/>
                        </a:ln>
                        <a:solidFill>
                          <a:srgbClr val="19435A"/>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604" marR="68604"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E8E9"/>
                    </a:solidFill>
                  </a:tcPr>
                </a:tc>
                <a:extLst>
                  <a:ext uri="{0D108BD9-81ED-4DB2-BD59-A6C34878D82A}">
                    <a16:rowId xmlns:a16="http://schemas.microsoft.com/office/drawing/2014/main" val="10001"/>
                  </a:ext>
                </a:extLst>
              </a:tr>
              <a:tr h="266224">
                <a:tc vMerge="1">
                  <a:txBody>
                    <a:bodyPr/>
                    <a:lstStyle/>
                    <a:p>
                      <a:endParaRPr lang="en-US"/>
                    </a:p>
                  </a:txBody>
                  <a:tcPr/>
                </a:tc>
                <a:tc>
                  <a:txBody>
                    <a:bodyPr/>
                    <a:lstStyle>
                      <a:lvl1pPr indent="246063"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246063" algn="just"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19435A"/>
                          </a:solidFill>
                          <a:effectLst/>
                          <a:latin typeface="楷体" panose="02010609060101010101" pitchFamily="49" charset="-122"/>
                          <a:ea typeface="楷体" panose="02010609060101010101" pitchFamily="49" charset="-122"/>
                        </a:rPr>
                        <a:t>数据报超时</a:t>
                      </a:r>
                      <a:endParaRPr kumimoji="0" lang="en-US" altLang="zh-CN" sz="1600" b="0" i="0" u="none" strike="noStrike" cap="none" normalizeH="0" baseline="0">
                        <a:ln>
                          <a:noFill/>
                        </a:ln>
                        <a:solidFill>
                          <a:srgbClr val="19435A"/>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604" marR="68604"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E8E9"/>
                    </a:solidFill>
                  </a:tcPr>
                </a:tc>
                <a:extLst>
                  <a:ext uri="{0D108BD9-81ED-4DB2-BD59-A6C34878D82A}">
                    <a16:rowId xmlns:a16="http://schemas.microsoft.com/office/drawing/2014/main" val="10002"/>
                  </a:ext>
                </a:extLst>
              </a:tr>
              <a:tr h="266224">
                <a:tc vMerge="1">
                  <a:txBody>
                    <a:bodyPr/>
                    <a:lstStyle/>
                    <a:p>
                      <a:endParaRPr lang="en-US"/>
                    </a:p>
                  </a:txBody>
                  <a:tcPr/>
                </a:tc>
                <a:tc>
                  <a:txBody>
                    <a:bodyPr/>
                    <a:lstStyle>
                      <a:lvl1pPr indent="246063"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246063" algn="just"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19435A"/>
                          </a:solidFill>
                          <a:effectLst/>
                          <a:latin typeface="楷体" panose="02010609060101010101" pitchFamily="49" charset="-122"/>
                          <a:ea typeface="楷体" panose="02010609060101010101" pitchFamily="49" charset="-122"/>
                        </a:rPr>
                        <a:t>数据报参数错</a:t>
                      </a:r>
                      <a:endParaRPr kumimoji="0" lang="en-US" altLang="zh-CN" sz="1600" b="0" i="0" u="none" strike="noStrike" cap="none" normalizeH="0" baseline="0">
                        <a:ln>
                          <a:noFill/>
                        </a:ln>
                        <a:solidFill>
                          <a:srgbClr val="19435A"/>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604" marR="68604"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E8E9"/>
                    </a:solidFill>
                  </a:tcPr>
                </a:tc>
                <a:extLst>
                  <a:ext uri="{0D108BD9-81ED-4DB2-BD59-A6C34878D82A}">
                    <a16:rowId xmlns:a16="http://schemas.microsoft.com/office/drawing/2014/main" val="10003"/>
                  </a:ext>
                </a:extLst>
              </a:tr>
              <a:tr h="266224">
                <a:tc vMerge="1">
                  <a:txBody>
                    <a:bodyPr/>
                    <a:lstStyle/>
                    <a:p>
                      <a:endParaRPr lang="en-US"/>
                    </a:p>
                  </a:txBody>
                  <a:tcPr/>
                </a:tc>
                <a:tc>
                  <a:txBody>
                    <a:bodyPr/>
                    <a:lstStyle>
                      <a:lvl1pPr indent="246063"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246063" algn="just"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19435A"/>
                          </a:solidFill>
                          <a:effectLst/>
                          <a:latin typeface="楷体" panose="02010609060101010101" pitchFamily="49" charset="-122"/>
                          <a:ea typeface="楷体" panose="02010609060101010101" pitchFamily="49" charset="-122"/>
                        </a:rPr>
                        <a:t>源站抑制</a:t>
                      </a:r>
                      <a:endParaRPr kumimoji="0" lang="en-US" altLang="zh-CN" sz="1600" b="0" i="0" u="none" strike="noStrike" cap="none" normalizeH="0" baseline="0">
                        <a:ln>
                          <a:noFill/>
                        </a:ln>
                        <a:solidFill>
                          <a:srgbClr val="19435A"/>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604" marR="68604"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E8E9"/>
                    </a:solidFill>
                  </a:tcPr>
                </a:tc>
                <a:extLst>
                  <a:ext uri="{0D108BD9-81ED-4DB2-BD59-A6C34878D82A}">
                    <a16:rowId xmlns:a16="http://schemas.microsoft.com/office/drawing/2014/main" val="10004"/>
                  </a:ext>
                </a:extLst>
              </a:tr>
              <a:tr h="266224">
                <a:tc vMerge="1">
                  <a:txBody>
                    <a:bodyPr/>
                    <a:lstStyle/>
                    <a:p>
                      <a:endParaRPr lang="en-US"/>
                    </a:p>
                  </a:txBody>
                  <a:tcPr/>
                </a:tc>
                <a:tc>
                  <a:txBody>
                    <a:bodyPr/>
                    <a:lstStyle>
                      <a:lvl1pPr indent="246063"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246063" algn="just"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19435A"/>
                          </a:solidFill>
                          <a:effectLst/>
                          <a:latin typeface="楷体" panose="02010609060101010101" pitchFamily="49" charset="-122"/>
                          <a:ea typeface="楷体" panose="02010609060101010101" pitchFamily="49" charset="-122"/>
                        </a:rPr>
                        <a:t>路由重定向</a:t>
                      </a:r>
                      <a:endParaRPr kumimoji="0" lang="en-US" altLang="zh-CN" sz="1600" b="0" i="0" u="none" strike="noStrike" cap="none" normalizeH="0" baseline="0">
                        <a:ln>
                          <a:noFill/>
                        </a:ln>
                        <a:solidFill>
                          <a:srgbClr val="19435A"/>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604" marR="68604"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E8E9"/>
                    </a:solidFill>
                  </a:tcPr>
                </a:tc>
                <a:extLst>
                  <a:ext uri="{0D108BD9-81ED-4DB2-BD59-A6C34878D82A}">
                    <a16:rowId xmlns:a16="http://schemas.microsoft.com/office/drawing/2014/main" val="10005"/>
                  </a:ext>
                </a:extLst>
              </a:tr>
              <a:tr h="266224">
                <a:tc rowSpan="4">
                  <a:txBody>
                    <a:bodyPr/>
                    <a:lstStyle>
                      <a:lvl1pPr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rgbClr val="19435A"/>
                          </a:solidFill>
                          <a:effectLst/>
                          <a:latin typeface="楷体" panose="02010609060101010101" pitchFamily="49" charset="-122"/>
                          <a:ea typeface="楷体" panose="02010609060101010101" pitchFamily="49" charset="-122"/>
                        </a:rPr>
                        <a:t>查询报文</a:t>
                      </a:r>
                      <a:endParaRPr kumimoji="0" lang="en-US" altLang="zh-CN" sz="1600" b="0" i="0" u="none" strike="noStrike" cap="none" normalizeH="0" baseline="0" dirty="0">
                        <a:ln>
                          <a:noFill/>
                        </a:ln>
                        <a:solidFill>
                          <a:srgbClr val="19435A"/>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604" marR="68604"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E8E9"/>
                    </a:solidFill>
                  </a:tcPr>
                </a:tc>
                <a:tc>
                  <a:txBody>
                    <a:bodyPr/>
                    <a:lstStyle>
                      <a:lvl1pPr indent="246063"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246063" algn="just"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19435A"/>
                          </a:solidFill>
                          <a:effectLst/>
                          <a:latin typeface="楷体" panose="02010609060101010101" pitchFamily="49" charset="-122"/>
                          <a:ea typeface="楷体" panose="02010609060101010101" pitchFamily="49" charset="-122"/>
                        </a:rPr>
                        <a:t>时间戳请求与应答</a:t>
                      </a:r>
                      <a:endParaRPr kumimoji="0" lang="en-US" altLang="zh-CN" sz="1600" b="0" i="0" u="none" strike="noStrike" cap="none" normalizeH="0" baseline="0">
                        <a:ln>
                          <a:noFill/>
                        </a:ln>
                        <a:solidFill>
                          <a:srgbClr val="19435A"/>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604" marR="68604"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E8E9"/>
                    </a:solidFill>
                  </a:tcPr>
                </a:tc>
                <a:extLst>
                  <a:ext uri="{0D108BD9-81ED-4DB2-BD59-A6C34878D82A}">
                    <a16:rowId xmlns:a16="http://schemas.microsoft.com/office/drawing/2014/main" val="10006"/>
                  </a:ext>
                </a:extLst>
              </a:tr>
              <a:tr h="266224">
                <a:tc vMerge="1">
                  <a:txBody>
                    <a:bodyPr/>
                    <a:lstStyle/>
                    <a:p>
                      <a:endParaRPr lang="en-US"/>
                    </a:p>
                  </a:txBody>
                  <a:tcPr/>
                </a:tc>
                <a:tc>
                  <a:txBody>
                    <a:bodyPr/>
                    <a:lstStyle>
                      <a:lvl1pPr indent="246063"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246063" algn="just"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19435A"/>
                          </a:solidFill>
                          <a:effectLst/>
                          <a:latin typeface="楷体" panose="02010609060101010101" pitchFamily="49" charset="-122"/>
                          <a:ea typeface="楷体" panose="02010609060101010101" pitchFamily="49" charset="-122"/>
                        </a:rPr>
                        <a:t>回应请求与应答</a:t>
                      </a:r>
                      <a:endParaRPr kumimoji="0" lang="en-US" altLang="zh-CN" sz="1600" b="0" i="0" u="none" strike="noStrike" cap="none" normalizeH="0" baseline="0">
                        <a:ln>
                          <a:noFill/>
                        </a:ln>
                        <a:solidFill>
                          <a:srgbClr val="19435A"/>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604" marR="68604"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E8E9"/>
                    </a:solidFill>
                  </a:tcPr>
                </a:tc>
                <a:extLst>
                  <a:ext uri="{0D108BD9-81ED-4DB2-BD59-A6C34878D82A}">
                    <a16:rowId xmlns:a16="http://schemas.microsoft.com/office/drawing/2014/main" val="10007"/>
                  </a:ext>
                </a:extLst>
              </a:tr>
              <a:tr h="266224">
                <a:tc vMerge="1">
                  <a:txBody>
                    <a:bodyPr/>
                    <a:lstStyle/>
                    <a:p>
                      <a:endParaRPr lang="en-US"/>
                    </a:p>
                  </a:txBody>
                  <a:tcPr/>
                </a:tc>
                <a:tc>
                  <a:txBody>
                    <a:bodyPr/>
                    <a:lstStyle>
                      <a:lvl1pPr indent="246063"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246063" algn="just"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19435A"/>
                          </a:solidFill>
                          <a:effectLst/>
                          <a:latin typeface="楷体" panose="02010609060101010101" pitchFamily="49" charset="-122"/>
                          <a:ea typeface="楷体" panose="02010609060101010101" pitchFamily="49" charset="-122"/>
                        </a:rPr>
                        <a:t>地址掩码请求与应答</a:t>
                      </a:r>
                      <a:endParaRPr kumimoji="0" lang="en-US" altLang="zh-CN" sz="1600" b="0" i="0" u="none" strike="noStrike" cap="none" normalizeH="0" baseline="0">
                        <a:ln>
                          <a:noFill/>
                        </a:ln>
                        <a:solidFill>
                          <a:srgbClr val="19435A"/>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604" marR="68604"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E8E9"/>
                    </a:solidFill>
                  </a:tcPr>
                </a:tc>
                <a:extLst>
                  <a:ext uri="{0D108BD9-81ED-4DB2-BD59-A6C34878D82A}">
                    <a16:rowId xmlns:a16="http://schemas.microsoft.com/office/drawing/2014/main" val="10008"/>
                  </a:ext>
                </a:extLst>
              </a:tr>
              <a:tr h="266224">
                <a:tc vMerge="1">
                  <a:txBody>
                    <a:bodyPr/>
                    <a:lstStyle/>
                    <a:p>
                      <a:endParaRPr lang="en-US"/>
                    </a:p>
                  </a:txBody>
                  <a:tcPr/>
                </a:tc>
                <a:tc>
                  <a:txBody>
                    <a:bodyPr/>
                    <a:lstStyle>
                      <a:lvl1pPr indent="246063" eaLnBrk="0" hangingPunct="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eaLnBrk="0" hangingPunct="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246063" algn="just"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rgbClr val="19435A"/>
                          </a:solidFill>
                          <a:effectLst/>
                          <a:latin typeface="楷体" panose="02010609060101010101" pitchFamily="49" charset="-122"/>
                          <a:ea typeface="楷体" panose="02010609060101010101" pitchFamily="49" charset="-122"/>
                        </a:rPr>
                        <a:t>路由器查询与通告</a:t>
                      </a:r>
                      <a:endParaRPr kumimoji="0" lang="en-US" altLang="zh-CN" sz="1600" b="0" i="0" u="none" strike="noStrike" cap="none" normalizeH="0" baseline="0" dirty="0">
                        <a:ln>
                          <a:noFill/>
                        </a:ln>
                        <a:solidFill>
                          <a:srgbClr val="19435A"/>
                        </a:solidFill>
                        <a:effectLst/>
                        <a:latin typeface="楷体" panose="02010609060101010101" pitchFamily="49" charset="-122"/>
                        <a:ea typeface="宋体" panose="02010600030101010101" pitchFamily="2" charset="-122"/>
                        <a:cs typeface="Times New Roman" panose="02020603050405020304" pitchFamily="18" charset="0"/>
                      </a:endParaRPr>
                    </a:p>
                  </a:txBody>
                  <a:tcPr marL="68604" marR="68604"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0E8E9"/>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内容占位符 4">
            <a:extLst>
              <a:ext uri="{FF2B5EF4-FFF2-40B4-BE49-F238E27FC236}">
                <a16:creationId xmlns:a16="http://schemas.microsoft.com/office/drawing/2014/main" id="{7C36D557-1EA8-52BF-0C9B-00E46FFE50D0}"/>
              </a:ext>
            </a:extLst>
          </p:cNvPr>
          <p:cNvSpPr>
            <a:spLocks noGrp="1"/>
          </p:cNvSpPr>
          <p:nvPr>
            <p:ph idx="1"/>
          </p:nvPr>
        </p:nvSpPr>
        <p:spPr bwMode="auto">
          <a:xfrm>
            <a:off x="323850" y="1123950"/>
            <a:ext cx="8640763" cy="2809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buFont typeface="Wingdings" panose="05000000000000000000" pitchFamily="2" charset="2"/>
              <a:buNone/>
            </a:pPr>
            <a:r>
              <a:rPr lang="en-US" altLang="zh-CN" sz="2400">
                <a:solidFill>
                  <a:srgbClr val="19435A"/>
                </a:solidFill>
                <a:latin typeface="Times New Roman" panose="02020603050405020304" pitchFamily="18" charset="0"/>
                <a:cs typeface="Times New Roman" panose="02020603050405020304" pitchFamily="18" charset="0"/>
              </a:rPr>
              <a:t>4.10 ARP</a:t>
            </a:r>
            <a:r>
              <a:rPr lang="zh-CN" altLang="en-US" sz="2400">
                <a:solidFill>
                  <a:srgbClr val="19435A"/>
                </a:solidFill>
                <a:latin typeface="Times New Roman" panose="02020603050405020304" pitchFamily="18" charset="0"/>
                <a:ea typeface="宋体" panose="02010600030101010101" pitchFamily="2" charset="-122"/>
              </a:rPr>
              <a:t>地址解析协议</a:t>
            </a:r>
            <a:endParaRPr lang="en-US" altLang="zh-CN" sz="2400">
              <a:solidFill>
                <a:srgbClr val="19435A"/>
              </a:solidFill>
              <a:latin typeface="Times New Roman" panose="02020603050405020304" pitchFamily="18" charset="0"/>
              <a:cs typeface="Times New Roman" panose="02020603050405020304" pitchFamily="18" charset="0"/>
            </a:endParaRPr>
          </a:p>
          <a:p>
            <a:pPr>
              <a:lnSpc>
                <a:spcPct val="150000"/>
              </a:lnSpc>
            </a:pPr>
            <a:r>
              <a:rPr lang="en-US" altLang="zh-CN" sz="2000" b="0">
                <a:solidFill>
                  <a:schemeClr val="tx2"/>
                </a:solidFill>
                <a:latin typeface="Times New Roman" panose="02020603050405020304" pitchFamily="18" charset="0"/>
                <a:ea typeface="宋体" panose="02010600030101010101" pitchFamily="2" charset="-122"/>
              </a:rPr>
              <a:t>ARP</a:t>
            </a:r>
            <a:r>
              <a:rPr lang="zh-CN" altLang="en-US" sz="2000" b="0">
                <a:solidFill>
                  <a:schemeClr val="tx2"/>
                </a:solidFill>
                <a:latin typeface="Times New Roman" panose="02020603050405020304" pitchFamily="18" charset="0"/>
                <a:ea typeface="宋体" panose="02010600030101010101" pitchFamily="2" charset="-122"/>
              </a:rPr>
              <a:t>（</a:t>
            </a:r>
            <a:r>
              <a:rPr lang="en-US" altLang="zh-CN" sz="2000" b="0">
                <a:solidFill>
                  <a:schemeClr val="tx2"/>
                </a:solidFill>
                <a:latin typeface="Times New Roman" panose="02020603050405020304" pitchFamily="18" charset="0"/>
                <a:ea typeface="宋体" panose="02010600030101010101" pitchFamily="2" charset="-122"/>
              </a:rPr>
              <a:t>Address Resolution Protocol</a:t>
            </a:r>
            <a:r>
              <a:rPr lang="zh-CN" altLang="en-US" sz="2000" b="0">
                <a:solidFill>
                  <a:schemeClr val="tx2"/>
                </a:solidFill>
                <a:latin typeface="Times New Roman" panose="02020603050405020304" pitchFamily="18" charset="0"/>
                <a:ea typeface="宋体" panose="02010600030101010101" pitchFamily="2" charset="-122"/>
              </a:rPr>
              <a:t>）：</a:t>
            </a:r>
            <a:endParaRPr lang="en-US" altLang="zh-CN" sz="2000" b="0">
              <a:solidFill>
                <a:schemeClr val="tx2"/>
              </a:solidFill>
              <a:latin typeface="Times New Roman" panose="02020603050405020304" pitchFamily="18" charset="0"/>
              <a:ea typeface="宋体" panose="02010600030101010101" pitchFamily="2" charset="-122"/>
            </a:endParaRPr>
          </a:p>
          <a:p>
            <a:pPr lvl="1">
              <a:lnSpc>
                <a:spcPct val="150000"/>
              </a:lnSpc>
            </a:pPr>
            <a:r>
              <a:rPr lang="zh-CN" altLang="en-US" sz="1800">
                <a:solidFill>
                  <a:schemeClr val="tx2"/>
                </a:solidFill>
                <a:latin typeface="Times New Roman" panose="02020603050405020304" pitchFamily="18" charset="0"/>
                <a:ea typeface="宋体" panose="02010600030101010101" pitchFamily="2" charset="-122"/>
              </a:rPr>
              <a:t>从已知</a:t>
            </a:r>
            <a:r>
              <a:rPr lang="en-US" altLang="zh-CN" sz="1800">
                <a:solidFill>
                  <a:schemeClr val="tx2"/>
                </a:solidFill>
                <a:latin typeface="Times New Roman" panose="02020603050405020304" pitchFamily="18" charset="0"/>
                <a:cs typeface="Times New Roman" panose="02020603050405020304" pitchFamily="18" charset="0"/>
              </a:rPr>
              <a:t>IP</a:t>
            </a:r>
            <a:r>
              <a:rPr lang="zh-CN" altLang="en-US" sz="1800">
                <a:solidFill>
                  <a:schemeClr val="tx2"/>
                </a:solidFill>
                <a:latin typeface="Times New Roman" panose="02020603050405020304" pitchFamily="18" charset="0"/>
                <a:ea typeface="宋体" panose="02010600030101010101" pitchFamily="2" charset="-122"/>
              </a:rPr>
              <a:t>地址解析对应的物理地址</a:t>
            </a:r>
            <a:r>
              <a:rPr lang="en-US" altLang="zh-CN" sz="1800">
                <a:solidFill>
                  <a:schemeClr val="tx2"/>
                </a:solidFill>
                <a:latin typeface="Times New Roman" panose="02020603050405020304" pitchFamily="18" charset="0"/>
                <a:ea typeface="宋体" panose="02010600030101010101" pitchFamily="2" charset="-122"/>
              </a:rPr>
              <a:t>/</a:t>
            </a:r>
            <a:r>
              <a:rPr lang="zh-CN" altLang="en-US" sz="1800">
                <a:solidFill>
                  <a:schemeClr val="tx2"/>
                </a:solidFill>
                <a:latin typeface="Times New Roman" panose="02020603050405020304" pitchFamily="18" charset="0"/>
                <a:ea typeface="宋体" panose="02010600030101010101" pitchFamily="2" charset="-122"/>
              </a:rPr>
              <a:t>硬件地址（</a:t>
            </a:r>
            <a:r>
              <a:rPr lang="en-US" altLang="zh-CN" sz="1800">
                <a:solidFill>
                  <a:schemeClr val="tx2"/>
                </a:solidFill>
                <a:latin typeface="Times New Roman" panose="02020603050405020304" pitchFamily="18" charset="0"/>
                <a:cs typeface="Times New Roman" panose="02020603050405020304" pitchFamily="18" charset="0"/>
              </a:rPr>
              <a:t>MAC</a:t>
            </a:r>
            <a:r>
              <a:rPr lang="zh-CN" altLang="en-US" sz="1800">
                <a:solidFill>
                  <a:schemeClr val="tx2"/>
                </a:solidFill>
                <a:latin typeface="Times New Roman" panose="02020603050405020304" pitchFamily="18" charset="0"/>
                <a:ea typeface="宋体" panose="02010600030101010101" pitchFamily="2" charset="-122"/>
              </a:rPr>
              <a:t>）的映射关系过程（正向地址解析</a:t>
            </a:r>
            <a:endParaRPr lang="en-US" altLang="zh-CN" sz="1800">
              <a:solidFill>
                <a:schemeClr val="tx2"/>
              </a:solidFill>
              <a:latin typeface="Times New Roman" panose="02020603050405020304" pitchFamily="18" charset="0"/>
              <a:cs typeface="Times New Roman" panose="02020603050405020304" pitchFamily="18" charset="0"/>
            </a:endParaRPr>
          </a:p>
          <a:p>
            <a:pPr>
              <a:lnSpc>
                <a:spcPct val="150000"/>
              </a:lnSpc>
            </a:pPr>
            <a:r>
              <a:rPr lang="en-US" altLang="zh-CN" sz="2000" b="0">
                <a:solidFill>
                  <a:schemeClr val="tx2"/>
                </a:solidFill>
                <a:latin typeface="Times New Roman" panose="02020603050405020304" pitchFamily="18" charset="0"/>
                <a:cs typeface="Times New Roman" panose="02020603050405020304" pitchFamily="18" charset="0"/>
              </a:rPr>
              <a:t>RARP</a:t>
            </a:r>
            <a:r>
              <a:rPr lang="zh-CN" altLang="en-US" sz="2000" b="0">
                <a:solidFill>
                  <a:schemeClr val="tx2"/>
                </a:solidFill>
                <a:latin typeface="Times New Roman" panose="02020603050405020304" pitchFamily="18" charset="0"/>
                <a:cs typeface="Times New Roman" panose="02020603050405020304" pitchFamily="18" charset="0"/>
              </a:rPr>
              <a:t>  （</a:t>
            </a:r>
            <a:r>
              <a:rPr lang="en-US" altLang="zh-CN" sz="2000" b="0">
                <a:solidFill>
                  <a:schemeClr val="tx2"/>
                </a:solidFill>
                <a:latin typeface="Times New Roman" panose="02020603050405020304" pitchFamily="18" charset="0"/>
                <a:cs typeface="Times New Roman" panose="02020603050405020304" pitchFamily="18" charset="0"/>
              </a:rPr>
              <a:t>Reverse</a:t>
            </a:r>
            <a:r>
              <a:rPr lang="zh-CN" altLang="en-US" sz="2000" b="0">
                <a:solidFill>
                  <a:schemeClr val="tx2"/>
                </a:solidFill>
                <a:latin typeface="Times New Roman" panose="02020603050405020304" pitchFamily="18" charset="0"/>
                <a:cs typeface="Times New Roman" panose="02020603050405020304" pitchFamily="18" charset="0"/>
              </a:rPr>
              <a:t> </a:t>
            </a:r>
            <a:r>
              <a:rPr lang="en-US" altLang="ja-JP" sz="2000" b="0">
                <a:solidFill>
                  <a:schemeClr val="tx2"/>
                </a:solidFill>
                <a:latin typeface="Times New Roman" panose="02020603050405020304" pitchFamily="18" charset="0"/>
                <a:cs typeface="Times New Roman" panose="02020603050405020304" pitchFamily="18" charset="0"/>
              </a:rPr>
              <a:t>Address Resolution Protocol</a:t>
            </a:r>
            <a:r>
              <a:rPr lang="zh-CN" altLang="en-US" sz="2000" b="0">
                <a:solidFill>
                  <a:schemeClr val="tx2"/>
                </a:solidFill>
                <a:latin typeface="Times New Roman" panose="02020603050405020304" pitchFamily="18" charset="0"/>
                <a:cs typeface="Times New Roman" panose="02020603050405020304" pitchFamily="18" charset="0"/>
              </a:rPr>
              <a:t>）</a:t>
            </a:r>
            <a:r>
              <a:rPr lang="zh-CN" altLang="en-US" sz="2000" b="0">
                <a:solidFill>
                  <a:schemeClr val="tx2"/>
                </a:solidFill>
                <a:latin typeface="Times New Roman" panose="02020603050405020304" pitchFamily="18" charset="0"/>
                <a:ea typeface="宋体" panose="02010600030101010101" pitchFamily="2" charset="-122"/>
              </a:rPr>
              <a:t>：</a:t>
            </a:r>
            <a:endParaRPr lang="en-US" altLang="zh-CN" sz="2000" b="0">
              <a:solidFill>
                <a:schemeClr val="tx2"/>
              </a:solidFill>
              <a:latin typeface="Times New Roman" panose="02020603050405020304" pitchFamily="18" charset="0"/>
              <a:ea typeface="宋体" panose="02010600030101010101" pitchFamily="2" charset="-122"/>
            </a:endParaRPr>
          </a:p>
          <a:p>
            <a:pPr lvl="1">
              <a:lnSpc>
                <a:spcPct val="150000"/>
              </a:lnSpc>
            </a:pPr>
            <a:r>
              <a:rPr lang="zh-CN" altLang="en-US" sz="1800">
                <a:solidFill>
                  <a:schemeClr val="tx2"/>
                </a:solidFill>
                <a:latin typeface="Times New Roman" panose="02020603050405020304" pitchFamily="18" charset="0"/>
                <a:ea typeface="宋体" panose="02010600030101010101" pitchFamily="2" charset="-122"/>
              </a:rPr>
              <a:t>从已知的物理地址</a:t>
            </a:r>
            <a:r>
              <a:rPr lang="en-US" altLang="zh-CN" sz="1800">
                <a:solidFill>
                  <a:schemeClr val="tx2"/>
                </a:solidFill>
                <a:latin typeface="Times New Roman" panose="02020603050405020304" pitchFamily="18" charset="0"/>
                <a:ea typeface="宋体" panose="02010600030101010101" pitchFamily="2" charset="-122"/>
              </a:rPr>
              <a:t>/</a:t>
            </a:r>
            <a:r>
              <a:rPr lang="zh-CN" altLang="en-US" sz="1800">
                <a:solidFill>
                  <a:schemeClr val="tx2"/>
                </a:solidFill>
                <a:latin typeface="Times New Roman" panose="02020603050405020304" pitchFamily="18" charset="0"/>
                <a:ea typeface="宋体" panose="02010600030101010101" pitchFamily="2" charset="-122"/>
              </a:rPr>
              <a:t>硬件地址解析对应的</a:t>
            </a:r>
            <a:r>
              <a:rPr lang="en-US" altLang="zh-CN" sz="1800">
                <a:solidFill>
                  <a:schemeClr val="tx2"/>
                </a:solidFill>
                <a:latin typeface="Times New Roman" panose="02020603050405020304" pitchFamily="18" charset="0"/>
                <a:cs typeface="Times New Roman" panose="02020603050405020304" pitchFamily="18" charset="0"/>
              </a:rPr>
              <a:t>IP</a:t>
            </a:r>
            <a:r>
              <a:rPr lang="zh-CN" altLang="en-US" sz="1800">
                <a:solidFill>
                  <a:schemeClr val="tx2"/>
                </a:solidFill>
                <a:latin typeface="Times New Roman" panose="02020603050405020304" pitchFamily="18" charset="0"/>
                <a:ea typeface="宋体" panose="02010600030101010101" pitchFamily="2" charset="-122"/>
              </a:rPr>
              <a:t>地址（反向地址解析协议）</a:t>
            </a:r>
            <a:endParaRPr lang="en-US" altLang="zh-CN" sz="1800">
              <a:solidFill>
                <a:schemeClr val="tx2"/>
              </a:solidFill>
              <a:latin typeface="Times New Roman" panose="02020603050405020304" pitchFamily="18" charset="0"/>
              <a:cs typeface="Times New Roman" panose="02020603050405020304" pitchFamily="18" charset="0"/>
            </a:endParaRPr>
          </a:p>
          <a:p>
            <a:pPr>
              <a:lnSpc>
                <a:spcPct val="150000"/>
              </a:lnSpc>
            </a:pPr>
            <a:r>
              <a:rPr lang="zh-CN" altLang="en-US" sz="2000" b="0">
                <a:solidFill>
                  <a:schemeClr val="tx2"/>
                </a:solidFill>
                <a:latin typeface="Times New Roman" panose="02020603050405020304" pitchFamily="18" charset="0"/>
                <a:ea typeface="宋体" panose="02010600030101010101" pitchFamily="2" charset="-122"/>
              </a:rPr>
              <a:t>解析过程：使用</a:t>
            </a:r>
            <a:r>
              <a:rPr lang="en-US" altLang="zh-CN" sz="2000" b="0">
                <a:solidFill>
                  <a:schemeClr val="tx2"/>
                </a:solidFill>
                <a:latin typeface="Times New Roman" panose="02020603050405020304" pitchFamily="18" charset="0"/>
                <a:cs typeface="Times New Roman" panose="02020603050405020304" pitchFamily="18" charset="0"/>
              </a:rPr>
              <a:t>ARP</a:t>
            </a:r>
            <a:r>
              <a:rPr lang="zh-CN" altLang="en-US" sz="2000" b="0">
                <a:solidFill>
                  <a:schemeClr val="tx2"/>
                </a:solidFill>
                <a:latin typeface="Times New Roman" panose="02020603050405020304" pitchFamily="18" charset="0"/>
                <a:ea typeface="宋体" panose="02010600030101010101" pitchFamily="2" charset="-122"/>
              </a:rPr>
              <a:t>请求分组、应答分组</a:t>
            </a:r>
            <a:endParaRPr lang="en-US" altLang="zh-CN" sz="2000" b="0">
              <a:solidFill>
                <a:schemeClr val="tx2"/>
              </a:solidFill>
              <a:latin typeface="Times New Roman" panose="02020603050405020304" pitchFamily="18" charset="0"/>
              <a:cs typeface="Times New Roman" panose="02020603050405020304" pitchFamily="18" charset="0"/>
            </a:endParaRPr>
          </a:p>
        </p:txBody>
      </p:sp>
      <p:sp>
        <p:nvSpPr>
          <p:cNvPr id="101379" name="Rectangle 2">
            <a:extLst>
              <a:ext uri="{FF2B5EF4-FFF2-40B4-BE49-F238E27FC236}">
                <a16:creationId xmlns:a16="http://schemas.microsoft.com/office/drawing/2014/main" id="{69D03DBC-A1E9-DD82-8BFB-331E1804DAB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380" name="Rectangle 6">
            <a:extLst>
              <a:ext uri="{FF2B5EF4-FFF2-40B4-BE49-F238E27FC236}">
                <a16:creationId xmlns:a16="http://schemas.microsoft.com/office/drawing/2014/main" id="{714110B7-E4EA-B940-BC41-F1D92147B39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381" name="Rectangle 4">
            <a:extLst>
              <a:ext uri="{FF2B5EF4-FFF2-40B4-BE49-F238E27FC236}">
                <a16:creationId xmlns:a16="http://schemas.microsoft.com/office/drawing/2014/main" id="{5E79832B-EC42-85C9-7CB7-D8635C9C7E1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382" name="Rectangle 2">
            <a:extLst>
              <a:ext uri="{FF2B5EF4-FFF2-40B4-BE49-F238E27FC236}">
                <a16:creationId xmlns:a16="http://schemas.microsoft.com/office/drawing/2014/main" id="{4808634F-AD18-F331-804F-E6DC1293773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383" name="Rectangle 4">
            <a:extLst>
              <a:ext uri="{FF2B5EF4-FFF2-40B4-BE49-F238E27FC236}">
                <a16:creationId xmlns:a16="http://schemas.microsoft.com/office/drawing/2014/main" id="{5D472949-73D9-DDBE-751E-4892DC97AE4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384" name="Rectangle 2">
            <a:extLst>
              <a:ext uri="{FF2B5EF4-FFF2-40B4-BE49-F238E27FC236}">
                <a16:creationId xmlns:a16="http://schemas.microsoft.com/office/drawing/2014/main" id="{B7CEF242-EAA0-3E34-349C-7D3A1290F4A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385" name="Rectangle 2">
            <a:extLst>
              <a:ext uri="{FF2B5EF4-FFF2-40B4-BE49-F238E27FC236}">
                <a16:creationId xmlns:a16="http://schemas.microsoft.com/office/drawing/2014/main" id="{2DA3CF98-B912-D882-CD15-119C1EEE8A6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386" name="Rectangle 2">
            <a:extLst>
              <a:ext uri="{FF2B5EF4-FFF2-40B4-BE49-F238E27FC236}">
                <a16:creationId xmlns:a16="http://schemas.microsoft.com/office/drawing/2014/main" id="{32A7BD99-AF46-5DEE-236C-1F584A6424F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387" name="Rectangle 2">
            <a:extLst>
              <a:ext uri="{FF2B5EF4-FFF2-40B4-BE49-F238E27FC236}">
                <a16:creationId xmlns:a16="http://schemas.microsoft.com/office/drawing/2014/main" id="{4D99ECD8-EAC1-3A17-C005-95084BA887D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388" name="Rectangle 2">
            <a:extLst>
              <a:ext uri="{FF2B5EF4-FFF2-40B4-BE49-F238E27FC236}">
                <a16:creationId xmlns:a16="http://schemas.microsoft.com/office/drawing/2014/main" id="{0FEFB2B8-D259-8A09-3DBC-967B975C751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389" name="Rectangle 4">
            <a:extLst>
              <a:ext uri="{FF2B5EF4-FFF2-40B4-BE49-F238E27FC236}">
                <a16:creationId xmlns:a16="http://schemas.microsoft.com/office/drawing/2014/main" id="{2C7B2D9A-21A5-9A19-3007-DA488C7D035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390" name="Rectangle 4">
            <a:extLst>
              <a:ext uri="{FF2B5EF4-FFF2-40B4-BE49-F238E27FC236}">
                <a16:creationId xmlns:a16="http://schemas.microsoft.com/office/drawing/2014/main" id="{AB6DE048-3F16-B1AD-3AFD-9C43F5546CA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391" name="Rectangle 2">
            <a:extLst>
              <a:ext uri="{FF2B5EF4-FFF2-40B4-BE49-F238E27FC236}">
                <a16:creationId xmlns:a16="http://schemas.microsoft.com/office/drawing/2014/main" id="{F1C7A696-0647-265E-2D7F-68F2F291FCB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392" name="Rectangle 5">
            <a:extLst>
              <a:ext uri="{FF2B5EF4-FFF2-40B4-BE49-F238E27FC236}">
                <a16:creationId xmlns:a16="http://schemas.microsoft.com/office/drawing/2014/main" id="{A8C575E1-614C-9578-A809-C0C105620F1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393" name="Rectangle 5">
            <a:extLst>
              <a:ext uri="{FF2B5EF4-FFF2-40B4-BE49-F238E27FC236}">
                <a16:creationId xmlns:a16="http://schemas.microsoft.com/office/drawing/2014/main" id="{5E287C2F-5509-9F8B-C176-F7C290F4CA2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394" name="Rectangle 2">
            <a:extLst>
              <a:ext uri="{FF2B5EF4-FFF2-40B4-BE49-F238E27FC236}">
                <a16:creationId xmlns:a16="http://schemas.microsoft.com/office/drawing/2014/main" id="{87F3ACE1-26AC-9114-4934-1D8B85B6BFE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395" name="Rectangle 2">
            <a:extLst>
              <a:ext uri="{FF2B5EF4-FFF2-40B4-BE49-F238E27FC236}">
                <a16:creationId xmlns:a16="http://schemas.microsoft.com/office/drawing/2014/main" id="{B7588B36-56DF-6C43-EFC7-E9A5EB8C66B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396" name="Rectangle 4">
            <a:extLst>
              <a:ext uri="{FF2B5EF4-FFF2-40B4-BE49-F238E27FC236}">
                <a16:creationId xmlns:a16="http://schemas.microsoft.com/office/drawing/2014/main" id="{33850DB2-3FEF-E497-E303-B2B3ECBFFEE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397" name="Rectangle 4">
            <a:extLst>
              <a:ext uri="{FF2B5EF4-FFF2-40B4-BE49-F238E27FC236}">
                <a16:creationId xmlns:a16="http://schemas.microsoft.com/office/drawing/2014/main" id="{7BF548F8-F1F1-9FC4-73F4-2AB28045EB9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398" name="Rectangle 2">
            <a:extLst>
              <a:ext uri="{FF2B5EF4-FFF2-40B4-BE49-F238E27FC236}">
                <a16:creationId xmlns:a16="http://schemas.microsoft.com/office/drawing/2014/main" id="{3B80B695-6FE5-2B06-B6C2-257F0A2D51C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399" name="Rectangle 4">
            <a:extLst>
              <a:ext uri="{FF2B5EF4-FFF2-40B4-BE49-F238E27FC236}">
                <a16:creationId xmlns:a16="http://schemas.microsoft.com/office/drawing/2014/main" id="{B2CAB896-68F9-D6CA-C9DC-0BC600D02F1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400" name="Rectangle 2">
            <a:extLst>
              <a:ext uri="{FF2B5EF4-FFF2-40B4-BE49-F238E27FC236}">
                <a16:creationId xmlns:a16="http://schemas.microsoft.com/office/drawing/2014/main" id="{2B4B5DAF-8C8E-2DF1-6C7F-E32359ED7AD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401" name="Rectangle 4">
            <a:extLst>
              <a:ext uri="{FF2B5EF4-FFF2-40B4-BE49-F238E27FC236}">
                <a16:creationId xmlns:a16="http://schemas.microsoft.com/office/drawing/2014/main" id="{134C06C5-2D6B-DE24-0F67-42910BA7008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402" name="Rectangle 4">
            <a:extLst>
              <a:ext uri="{FF2B5EF4-FFF2-40B4-BE49-F238E27FC236}">
                <a16:creationId xmlns:a16="http://schemas.microsoft.com/office/drawing/2014/main" id="{C72BA607-8BB3-74FC-6FEE-492EB64A1C5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403" name="Rectangle 4">
            <a:extLst>
              <a:ext uri="{FF2B5EF4-FFF2-40B4-BE49-F238E27FC236}">
                <a16:creationId xmlns:a16="http://schemas.microsoft.com/office/drawing/2014/main" id="{511B9DBD-02A8-0A9B-D029-D7F69A9032E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404" name="Rectangle 2">
            <a:extLst>
              <a:ext uri="{FF2B5EF4-FFF2-40B4-BE49-F238E27FC236}">
                <a16:creationId xmlns:a16="http://schemas.microsoft.com/office/drawing/2014/main" id="{99B8B4F6-85F7-8FE7-4D87-9A71F21A5B1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405" name="Rectangle 2">
            <a:extLst>
              <a:ext uri="{FF2B5EF4-FFF2-40B4-BE49-F238E27FC236}">
                <a16:creationId xmlns:a16="http://schemas.microsoft.com/office/drawing/2014/main" id="{ECC32E4A-0752-0E7F-D703-3FB1F2CABE2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406" name="Rectangle 4">
            <a:extLst>
              <a:ext uri="{FF2B5EF4-FFF2-40B4-BE49-F238E27FC236}">
                <a16:creationId xmlns:a16="http://schemas.microsoft.com/office/drawing/2014/main" id="{17C26068-998E-8CE4-43FE-F7AC7AF16AA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407" name="Rectangle 4">
            <a:extLst>
              <a:ext uri="{FF2B5EF4-FFF2-40B4-BE49-F238E27FC236}">
                <a16:creationId xmlns:a16="http://schemas.microsoft.com/office/drawing/2014/main" id="{82486CF6-4E76-462F-EADF-A029487B95E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408" name="Rectangle 4">
            <a:extLst>
              <a:ext uri="{FF2B5EF4-FFF2-40B4-BE49-F238E27FC236}">
                <a16:creationId xmlns:a16="http://schemas.microsoft.com/office/drawing/2014/main" id="{643ABD5B-458F-DC0C-5FCB-20B9C956EE40}"/>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409" name="Rectangle 4">
            <a:extLst>
              <a:ext uri="{FF2B5EF4-FFF2-40B4-BE49-F238E27FC236}">
                <a16:creationId xmlns:a16="http://schemas.microsoft.com/office/drawing/2014/main" id="{C5DFC044-5714-19BD-5FBE-0730DD1857E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410" name="Rectangle 4">
            <a:extLst>
              <a:ext uri="{FF2B5EF4-FFF2-40B4-BE49-F238E27FC236}">
                <a16:creationId xmlns:a16="http://schemas.microsoft.com/office/drawing/2014/main" id="{D156D517-4713-D928-66BB-3418AE27BBA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411" name="Rectangle 2">
            <a:extLst>
              <a:ext uri="{FF2B5EF4-FFF2-40B4-BE49-F238E27FC236}">
                <a16:creationId xmlns:a16="http://schemas.microsoft.com/office/drawing/2014/main" id="{D3DBB607-3433-41FE-729E-A9A183EFB4B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412" name="Rectangle 4">
            <a:extLst>
              <a:ext uri="{FF2B5EF4-FFF2-40B4-BE49-F238E27FC236}">
                <a16:creationId xmlns:a16="http://schemas.microsoft.com/office/drawing/2014/main" id="{DCA253EB-5175-5C4B-D3EF-2270FFF32F9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413" name="Rectangle 4">
            <a:extLst>
              <a:ext uri="{FF2B5EF4-FFF2-40B4-BE49-F238E27FC236}">
                <a16:creationId xmlns:a16="http://schemas.microsoft.com/office/drawing/2014/main" id="{A47901D7-3159-7BE6-38F8-9834B58AD11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414" name="Rectangle 4">
            <a:extLst>
              <a:ext uri="{FF2B5EF4-FFF2-40B4-BE49-F238E27FC236}">
                <a16:creationId xmlns:a16="http://schemas.microsoft.com/office/drawing/2014/main" id="{83E3A498-D918-5708-571A-13177EB1BA8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415" name="Rectangle 2">
            <a:extLst>
              <a:ext uri="{FF2B5EF4-FFF2-40B4-BE49-F238E27FC236}">
                <a16:creationId xmlns:a16="http://schemas.microsoft.com/office/drawing/2014/main" id="{8A61460A-D03E-EF85-23AB-2FED060673B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416" name="Rectangle 4">
            <a:extLst>
              <a:ext uri="{FF2B5EF4-FFF2-40B4-BE49-F238E27FC236}">
                <a16:creationId xmlns:a16="http://schemas.microsoft.com/office/drawing/2014/main" id="{32E1EFD5-FF3F-41C3-55D4-8EE23D7E2D7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417" name="Rectangle 4">
            <a:extLst>
              <a:ext uri="{FF2B5EF4-FFF2-40B4-BE49-F238E27FC236}">
                <a16:creationId xmlns:a16="http://schemas.microsoft.com/office/drawing/2014/main" id="{1C773B2A-E68F-E312-8A9D-16E2E33E8BA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418" name="Rectangle 4">
            <a:extLst>
              <a:ext uri="{FF2B5EF4-FFF2-40B4-BE49-F238E27FC236}">
                <a16:creationId xmlns:a16="http://schemas.microsoft.com/office/drawing/2014/main" id="{3CEF2EA3-FE7E-FE36-824D-93809EF5C43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419" name="Rectangle 4">
            <a:extLst>
              <a:ext uri="{FF2B5EF4-FFF2-40B4-BE49-F238E27FC236}">
                <a16:creationId xmlns:a16="http://schemas.microsoft.com/office/drawing/2014/main" id="{AC6A0227-EF08-7323-7078-3EAD4DF990F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420" name="Rectangle 4">
            <a:extLst>
              <a:ext uri="{FF2B5EF4-FFF2-40B4-BE49-F238E27FC236}">
                <a16:creationId xmlns:a16="http://schemas.microsoft.com/office/drawing/2014/main" id="{08F807F9-4B49-3277-D9C1-D485CFE8244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421" name="Rectangle 4">
            <a:extLst>
              <a:ext uri="{FF2B5EF4-FFF2-40B4-BE49-F238E27FC236}">
                <a16:creationId xmlns:a16="http://schemas.microsoft.com/office/drawing/2014/main" id="{8F6352BE-2912-DDFB-FF27-8102D505E08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422" name="Rectangle 4">
            <a:extLst>
              <a:ext uri="{FF2B5EF4-FFF2-40B4-BE49-F238E27FC236}">
                <a16:creationId xmlns:a16="http://schemas.microsoft.com/office/drawing/2014/main" id="{CB3182E0-3CD7-25AD-7A51-03C6A68E407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423" name="Rectangle 4">
            <a:extLst>
              <a:ext uri="{FF2B5EF4-FFF2-40B4-BE49-F238E27FC236}">
                <a16:creationId xmlns:a16="http://schemas.microsoft.com/office/drawing/2014/main" id="{5D1D44CF-6E28-0D65-0128-0AAFAC65DC2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424" name="Rectangle 4">
            <a:extLst>
              <a:ext uri="{FF2B5EF4-FFF2-40B4-BE49-F238E27FC236}">
                <a16:creationId xmlns:a16="http://schemas.microsoft.com/office/drawing/2014/main" id="{BEF9743E-F22D-FF21-1FF2-D5F6D8C21D7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425" name="Rectangle 4">
            <a:extLst>
              <a:ext uri="{FF2B5EF4-FFF2-40B4-BE49-F238E27FC236}">
                <a16:creationId xmlns:a16="http://schemas.microsoft.com/office/drawing/2014/main" id="{6B5F35F6-1AFF-B1DD-7C8E-C0BF44C7522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426" name="Rectangle 4">
            <a:extLst>
              <a:ext uri="{FF2B5EF4-FFF2-40B4-BE49-F238E27FC236}">
                <a16:creationId xmlns:a16="http://schemas.microsoft.com/office/drawing/2014/main" id="{714F1C8A-9228-10DF-EB93-478743BB654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1427" name="Object 3">
            <a:extLst>
              <a:ext uri="{FF2B5EF4-FFF2-40B4-BE49-F238E27FC236}">
                <a16:creationId xmlns:a16="http://schemas.microsoft.com/office/drawing/2014/main" id="{972C3300-A2A8-562A-6917-DB456E71451A}"/>
              </a:ext>
            </a:extLst>
          </p:cNvPr>
          <p:cNvGraphicFramePr>
            <a:graphicFrameLocks noChangeAspect="1"/>
          </p:cNvGraphicFramePr>
          <p:nvPr/>
        </p:nvGraphicFramePr>
        <p:xfrm>
          <a:off x="3059113" y="4868863"/>
          <a:ext cx="4968875" cy="1944687"/>
        </p:xfrm>
        <a:graphic>
          <a:graphicData uri="http://schemas.openxmlformats.org/presentationml/2006/ole">
            <mc:AlternateContent xmlns:mc="http://schemas.openxmlformats.org/markup-compatibility/2006">
              <mc:Choice xmlns:v="urn:schemas-microsoft-com:vml" Requires="v">
                <p:oleObj name="Visio" r:id="rId3" imgW="4648200" imgH="1816100" progId="Visio.Drawing.11">
                  <p:embed/>
                </p:oleObj>
              </mc:Choice>
              <mc:Fallback>
                <p:oleObj name="Visio" r:id="rId3" imgW="4648200" imgH="1816100" progId="Visio.Drawing.11">
                  <p:embed/>
                  <p:pic>
                    <p:nvPicPr>
                      <p:cNvPr id="101427" name="Object 3">
                        <a:extLst>
                          <a:ext uri="{FF2B5EF4-FFF2-40B4-BE49-F238E27FC236}">
                            <a16:creationId xmlns:a16="http://schemas.microsoft.com/office/drawing/2014/main" id="{972C3300-A2A8-562A-6917-DB456E714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4868863"/>
                        <a:ext cx="4968875"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内容占位符 4">
            <a:extLst>
              <a:ext uri="{FF2B5EF4-FFF2-40B4-BE49-F238E27FC236}">
                <a16:creationId xmlns:a16="http://schemas.microsoft.com/office/drawing/2014/main" id="{9E933740-966E-83D6-7FFA-9A64C2C5C219}"/>
              </a:ext>
            </a:extLst>
          </p:cNvPr>
          <p:cNvSpPr>
            <a:spLocks noGrp="1"/>
          </p:cNvSpPr>
          <p:nvPr>
            <p:ph idx="1"/>
          </p:nvPr>
        </p:nvSpPr>
        <p:spPr bwMode="auto">
          <a:xfrm>
            <a:off x="323850" y="1123950"/>
            <a:ext cx="8640763" cy="2809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buFont typeface="Wingdings" panose="05000000000000000000" pitchFamily="2" charset="2"/>
              <a:buNone/>
            </a:pPr>
            <a:r>
              <a:rPr lang="en-US" altLang="zh-CN" sz="2400">
                <a:solidFill>
                  <a:srgbClr val="19435A"/>
                </a:solidFill>
                <a:latin typeface="Times New Roman" panose="02020603050405020304" pitchFamily="18" charset="0"/>
                <a:cs typeface="Times New Roman" panose="02020603050405020304" pitchFamily="18" charset="0"/>
              </a:rPr>
              <a:t>4.10 ARP</a:t>
            </a:r>
            <a:r>
              <a:rPr lang="zh-CN" altLang="en-US" sz="2400">
                <a:solidFill>
                  <a:srgbClr val="19435A"/>
                </a:solidFill>
                <a:latin typeface="Times New Roman" panose="02020603050405020304" pitchFamily="18" charset="0"/>
                <a:ea typeface="宋体" panose="02010600030101010101" pitchFamily="2" charset="-122"/>
              </a:rPr>
              <a:t>地址解析协议</a:t>
            </a:r>
            <a:endParaRPr lang="en-US" altLang="zh-CN" sz="2400">
              <a:solidFill>
                <a:srgbClr val="19435A"/>
              </a:solidFill>
              <a:latin typeface="Times New Roman" panose="02020603050405020304" pitchFamily="18" charset="0"/>
              <a:cs typeface="Times New Roman" panose="02020603050405020304" pitchFamily="18" charset="0"/>
            </a:endParaRPr>
          </a:p>
          <a:p>
            <a:pPr>
              <a:lnSpc>
                <a:spcPct val="150000"/>
              </a:lnSpc>
            </a:pPr>
            <a:r>
              <a:rPr lang="en-US" altLang="zh-CN" sz="2000" b="0">
                <a:solidFill>
                  <a:schemeClr val="tx2"/>
                </a:solidFill>
                <a:latin typeface="Times New Roman" panose="02020603050405020304" pitchFamily="18" charset="0"/>
                <a:ea typeface="宋体" panose="02010600030101010101" pitchFamily="2" charset="-122"/>
              </a:rPr>
              <a:t>ARP</a:t>
            </a:r>
            <a:r>
              <a:rPr lang="zh-CN" altLang="en-US" sz="2000" b="0">
                <a:solidFill>
                  <a:schemeClr val="tx2"/>
                </a:solidFill>
                <a:latin typeface="Times New Roman" panose="02020603050405020304" pitchFamily="18" charset="0"/>
                <a:ea typeface="宋体" panose="02010600030101010101" pitchFamily="2" charset="-122"/>
              </a:rPr>
              <a:t>（</a:t>
            </a:r>
            <a:r>
              <a:rPr lang="en-US" altLang="zh-CN" sz="2000" b="0">
                <a:solidFill>
                  <a:schemeClr val="tx2"/>
                </a:solidFill>
                <a:latin typeface="Times New Roman" panose="02020603050405020304" pitchFamily="18" charset="0"/>
                <a:ea typeface="宋体" panose="02010600030101010101" pitchFamily="2" charset="-122"/>
              </a:rPr>
              <a:t>Address Resolution Protocol</a:t>
            </a:r>
            <a:r>
              <a:rPr lang="zh-CN" altLang="en-US" sz="2000" b="0">
                <a:solidFill>
                  <a:schemeClr val="tx2"/>
                </a:solidFill>
                <a:latin typeface="Times New Roman" panose="02020603050405020304" pitchFamily="18" charset="0"/>
                <a:ea typeface="宋体" panose="02010600030101010101" pitchFamily="2" charset="-122"/>
              </a:rPr>
              <a:t>）：</a:t>
            </a:r>
            <a:endParaRPr lang="en-US" altLang="zh-CN" sz="2000" b="0">
              <a:solidFill>
                <a:schemeClr val="tx2"/>
              </a:solidFill>
              <a:latin typeface="Times New Roman" panose="02020603050405020304" pitchFamily="18" charset="0"/>
              <a:ea typeface="宋体" panose="02010600030101010101" pitchFamily="2" charset="-122"/>
            </a:endParaRPr>
          </a:p>
          <a:p>
            <a:pPr lvl="1">
              <a:lnSpc>
                <a:spcPct val="150000"/>
              </a:lnSpc>
            </a:pPr>
            <a:r>
              <a:rPr lang="zh-CN" altLang="en-US" sz="1800">
                <a:solidFill>
                  <a:schemeClr val="tx2"/>
                </a:solidFill>
                <a:latin typeface="Times New Roman" panose="02020603050405020304" pitchFamily="18" charset="0"/>
                <a:ea typeface="宋体" panose="02010600030101010101" pitchFamily="2" charset="-122"/>
              </a:rPr>
              <a:t>从已知</a:t>
            </a:r>
            <a:r>
              <a:rPr lang="en-US" altLang="zh-CN" sz="1800">
                <a:solidFill>
                  <a:schemeClr val="tx2"/>
                </a:solidFill>
                <a:latin typeface="Times New Roman" panose="02020603050405020304" pitchFamily="18" charset="0"/>
                <a:cs typeface="Times New Roman" panose="02020603050405020304" pitchFamily="18" charset="0"/>
              </a:rPr>
              <a:t>IP</a:t>
            </a:r>
            <a:r>
              <a:rPr lang="zh-CN" altLang="en-US" sz="1800">
                <a:solidFill>
                  <a:schemeClr val="tx2"/>
                </a:solidFill>
                <a:latin typeface="Times New Roman" panose="02020603050405020304" pitchFamily="18" charset="0"/>
                <a:ea typeface="宋体" panose="02010600030101010101" pitchFamily="2" charset="-122"/>
              </a:rPr>
              <a:t>地址解析对应的物理地址</a:t>
            </a:r>
            <a:r>
              <a:rPr lang="en-US" altLang="zh-CN" sz="1800">
                <a:solidFill>
                  <a:schemeClr val="tx2"/>
                </a:solidFill>
                <a:latin typeface="Times New Roman" panose="02020603050405020304" pitchFamily="18" charset="0"/>
                <a:ea typeface="宋体" panose="02010600030101010101" pitchFamily="2" charset="-122"/>
              </a:rPr>
              <a:t>/</a:t>
            </a:r>
            <a:r>
              <a:rPr lang="zh-CN" altLang="en-US" sz="1800">
                <a:solidFill>
                  <a:schemeClr val="tx2"/>
                </a:solidFill>
                <a:latin typeface="Times New Roman" panose="02020603050405020304" pitchFamily="18" charset="0"/>
                <a:ea typeface="宋体" panose="02010600030101010101" pitchFamily="2" charset="-122"/>
              </a:rPr>
              <a:t>硬件地址（</a:t>
            </a:r>
            <a:r>
              <a:rPr lang="en-US" altLang="zh-CN" sz="1800">
                <a:solidFill>
                  <a:schemeClr val="tx2"/>
                </a:solidFill>
                <a:latin typeface="Times New Roman" panose="02020603050405020304" pitchFamily="18" charset="0"/>
                <a:cs typeface="Times New Roman" panose="02020603050405020304" pitchFamily="18" charset="0"/>
              </a:rPr>
              <a:t>MAC</a:t>
            </a:r>
            <a:r>
              <a:rPr lang="zh-CN" altLang="en-US" sz="1800">
                <a:solidFill>
                  <a:schemeClr val="tx2"/>
                </a:solidFill>
                <a:latin typeface="Times New Roman" panose="02020603050405020304" pitchFamily="18" charset="0"/>
                <a:ea typeface="宋体" panose="02010600030101010101" pitchFamily="2" charset="-122"/>
              </a:rPr>
              <a:t>）的映射关系过程（正向地址解析</a:t>
            </a:r>
            <a:endParaRPr lang="en-US" altLang="zh-CN" sz="1800">
              <a:solidFill>
                <a:schemeClr val="tx2"/>
              </a:solidFill>
              <a:latin typeface="Times New Roman" panose="02020603050405020304" pitchFamily="18" charset="0"/>
              <a:cs typeface="Times New Roman" panose="02020603050405020304" pitchFamily="18" charset="0"/>
            </a:endParaRPr>
          </a:p>
          <a:p>
            <a:pPr>
              <a:lnSpc>
                <a:spcPct val="150000"/>
              </a:lnSpc>
            </a:pPr>
            <a:r>
              <a:rPr lang="en-US" altLang="zh-CN" sz="2000" b="0">
                <a:solidFill>
                  <a:schemeClr val="tx2"/>
                </a:solidFill>
                <a:latin typeface="Times New Roman" panose="02020603050405020304" pitchFamily="18" charset="0"/>
                <a:cs typeface="Times New Roman" panose="02020603050405020304" pitchFamily="18" charset="0"/>
              </a:rPr>
              <a:t>RARP</a:t>
            </a:r>
            <a:r>
              <a:rPr lang="zh-CN" altLang="en-US" sz="2000" b="0">
                <a:solidFill>
                  <a:schemeClr val="tx2"/>
                </a:solidFill>
                <a:latin typeface="Times New Roman" panose="02020603050405020304" pitchFamily="18" charset="0"/>
                <a:cs typeface="Times New Roman" panose="02020603050405020304" pitchFamily="18" charset="0"/>
              </a:rPr>
              <a:t>  （</a:t>
            </a:r>
            <a:r>
              <a:rPr lang="en-US" altLang="zh-CN" sz="2000" b="0">
                <a:solidFill>
                  <a:schemeClr val="tx2"/>
                </a:solidFill>
                <a:latin typeface="Times New Roman" panose="02020603050405020304" pitchFamily="18" charset="0"/>
                <a:cs typeface="Times New Roman" panose="02020603050405020304" pitchFamily="18" charset="0"/>
              </a:rPr>
              <a:t>Reverse</a:t>
            </a:r>
            <a:r>
              <a:rPr lang="zh-CN" altLang="en-US" sz="2000" b="0">
                <a:solidFill>
                  <a:schemeClr val="tx2"/>
                </a:solidFill>
                <a:latin typeface="Times New Roman" panose="02020603050405020304" pitchFamily="18" charset="0"/>
                <a:cs typeface="Times New Roman" panose="02020603050405020304" pitchFamily="18" charset="0"/>
              </a:rPr>
              <a:t> </a:t>
            </a:r>
            <a:r>
              <a:rPr lang="en-US" altLang="ja-JP" sz="2000" b="0">
                <a:solidFill>
                  <a:schemeClr val="tx2"/>
                </a:solidFill>
                <a:latin typeface="Times New Roman" panose="02020603050405020304" pitchFamily="18" charset="0"/>
                <a:cs typeface="Times New Roman" panose="02020603050405020304" pitchFamily="18" charset="0"/>
              </a:rPr>
              <a:t>Address Resolution Protocol</a:t>
            </a:r>
            <a:r>
              <a:rPr lang="zh-CN" altLang="en-US" sz="2000" b="0">
                <a:solidFill>
                  <a:schemeClr val="tx2"/>
                </a:solidFill>
                <a:latin typeface="Times New Roman" panose="02020603050405020304" pitchFamily="18" charset="0"/>
                <a:cs typeface="Times New Roman" panose="02020603050405020304" pitchFamily="18" charset="0"/>
              </a:rPr>
              <a:t>）</a:t>
            </a:r>
            <a:r>
              <a:rPr lang="zh-CN" altLang="en-US" sz="2000" b="0">
                <a:solidFill>
                  <a:schemeClr val="tx2"/>
                </a:solidFill>
                <a:latin typeface="Times New Roman" panose="02020603050405020304" pitchFamily="18" charset="0"/>
                <a:ea typeface="宋体" panose="02010600030101010101" pitchFamily="2" charset="-122"/>
              </a:rPr>
              <a:t>：</a:t>
            </a:r>
            <a:endParaRPr lang="en-US" altLang="zh-CN" sz="2000" b="0">
              <a:solidFill>
                <a:schemeClr val="tx2"/>
              </a:solidFill>
              <a:latin typeface="Times New Roman" panose="02020603050405020304" pitchFamily="18" charset="0"/>
              <a:ea typeface="宋体" panose="02010600030101010101" pitchFamily="2" charset="-122"/>
            </a:endParaRPr>
          </a:p>
          <a:p>
            <a:pPr lvl="1">
              <a:lnSpc>
                <a:spcPct val="150000"/>
              </a:lnSpc>
            </a:pPr>
            <a:r>
              <a:rPr lang="zh-CN" altLang="en-US" sz="1800">
                <a:solidFill>
                  <a:schemeClr val="tx2"/>
                </a:solidFill>
                <a:latin typeface="Times New Roman" panose="02020603050405020304" pitchFamily="18" charset="0"/>
                <a:ea typeface="宋体" panose="02010600030101010101" pitchFamily="2" charset="-122"/>
              </a:rPr>
              <a:t>从已知的物理地址</a:t>
            </a:r>
            <a:r>
              <a:rPr lang="en-US" altLang="zh-CN" sz="1800">
                <a:solidFill>
                  <a:schemeClr val="tx2"/>
                </a:solidFill>
                <a:latin typeface="Times New Roman" panose="02020603050405020304" pitchFamily="18" charset="0"/>
                <a:ea typeface="宋体" panose="02010600030101010101" pitchFamily="2" charset="-122"/>
              </a:rPr>
              <a:t>/</a:t>
            </a:r>
            <a:r>
              <a:rPr lang="zh-CN" altLang="en-US" sz="1800">
                <a:solidFill>
                  <a:schemeClr val="tx2"/>
                </a:solidFill>
                <a:latin typeface="Times New Roman" panose="02020603050405020304" pitchFamily="18" charset="0"/>
                <a:ea typeface="宋体" panose="02010600030101010101" pitchFamily="2" charset="-122"/>
              </a:rPr>
              <a:t>硬件地址解析对应的</a:t>
            </a:r>
            <a:r>
              <a:rPr lang="en-US" altLang="zh-CN" sz="1800">
                <a:solidFill>
                  <a:schemeClr val="tx2"/>
                </a:solidFill>
                <a:latin typeface="Times New Roman" panose="02020603050405020304" pitchFamily="18" charset="0"/>
                <a:cs typeface="Times New Roman" panose="02020603050405020304" pitchFamily="18" charset="0"/>
              </a:rPr>
              <a:t>IP</a:t>
            </a:r>
            <a:r>
              <a:rPr lang="zh-CN" altLang="en-US" sz="1800">
                <a:solidFill>
                  <a:schemeClr val="tx2"/>
                </a:solidFill>
                <a:latin typeface="Times New Roman" panose="02020603050405020304" pitchFamily="18" charset="0"/>
                <a:ea typeface="宋体" panose="02010600030101010101" pitchFamily="2" charset="-122"/>
              </a:rPr>
              <a:t>地址（反向地址解析协议）</a:t>
            </a:r>
            <a:endParaRPr lang="en-US" altLang="zh-CN" sz="1800">
              <a:solidFill>
                <a:schemeClr val="tx2"/>
              </a:solidFill>
              <a:latin typeface="Times New Roman" panose="02020603050405020304" pitchFamily="18" charset="0"/>
              <a:cs typeface="Times New Roman" panose="02020603050405020304" pitchFamily="18" charset="0"/>
            </a:endParaRPr>
          </a:p>
          <a:p>
            <a:pPr>
              <a:lnSpc>
                <a:spcPct val="150000"/>
              </a:lnSpc>
            </a:pPr>
            <a:r>
              <a:rPr lang="zh-CN" altLang="en-US" sz="2000" b="0">
                <a:solidFill>
                  <a:schemeClr val="tx2"/>
                </a:solidFill>
                <a:latin typeface="Times New Roman" panose="02020603050405020304" pitchFamily="18" charset="0"/>
                <a:ea typeface="宋体" panose="02010600030101010101" pitchFamily="2" charset="-122"/>
              </a:rPr>
              <a:t>解析过程：使用</a:t>
            </a:r>
            <a:r>
              <a:rPr lang="en-US" altLang="zh-CN" sz="2000" b="0">
                <a:solidFill>
                  <a:schemeClr val="tx2"/>
                </a:solidFill>
                <a:latin typeface="Times New Roman" panose="02020603050405020304" pitchFamily="18" charset="0"/>
                <a:cs typeface="Times New Roman" panose="02020603050405020304" pitchFamily="18" charset="0"/>
              </a:rPr>
              <a:t>ARP</a:t>
            </a:r>
            <a:r>
              <a:rPr lang="zh-CN" altLang="en-US" sz="2000" b="0">
                <a:solidFill>
                  <a:schemeClr val="tx2"/>
                </a:solidFill>
                <a:latin typeface="Times New Roman" panose="02020603050405020304" pitchFamily="18" charset="0"/>
                <a:ea typeface="宋体" panose="02010600030101010101" pitchFamily="2" charset="-122"/>
              </a:rPr>
              <a:t>请求分组、应答分组</a:t>
            </a:r>
            <a:endParaRPr lang="en-US" altLang="zh-CN" sz="2000" b="0">
              <a:solidFill>
                <a:schemeClr val="tx2"/>
              </a:solidFill>
              <a:latin typeface="Times New Roman" panose="02020603050405020304" pitchFamily="18" charset="0"/>
              <a:cs typeface="Times New Roman" panose="02020603050405020304" pitchFamily="18" charset="0"/>
            </a:endParaRPr>
          </a:p>
        </p:txBody>
      </p:sp>
      <p:sp>
        <p:nvSpPr>
          <p:cNvPr id="103427" name="Rectangle 2">
            <a:extLst>
              <a:ext uri="{FF2B5EF4-FFF2-40B4-BE49-F238E27FC236}">
                <a16:creationId xmlns:a16="http://schemas.microsoft.com/office/drawing/2014/main" id="{D6686A79-81F5-133E-94C9-3E1C1D0531B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28" name="Rectangle 6">
            <a:extLst>
              <a:ext uri="{FF2B5EF4-FFF2-40B4-BE49-F238E27FC236}">
                <a16:creationId xmlns:a16="http://schemas.microsoft.com/office/drawing/2014/main" id="{63515031-9D91-D28E-F973-905E50D9F3C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29" name="Rectangle 4">
            <a:extLst>
              <a:ext uri="{FF2B5EF4-FFF2-40B4-BE49-F238E27FC236}">
                <a16:creationId xmlns:a16="http://schemas.microsoft.com/office/drawing/2014/main" id="{399304C9-8EDE-D613-3691-0916A288CE5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30" name="Rectangle 2">
            <a:extLst>
              <a:ext uri="{FF2B5EF4-FFF2-40B4-BE49-F238E27FC236}">
                <a16:creationId xmlns:a16="http://schemas.microsoft.com/office/drawing/2014/main" id="{63FDF10C-8F87-99E9-AF07-F7F701F5735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31" name="Rectangle 4">
            <a:extLst>
              <a:ext uri="{FF2B5EF4-FFF2-40B4-BE49-F238E27FC236}">
                <a16:creationId xmlns:a16="http://schemas.microsoft.com/office/drawing/2014/main" id="{144B05FA-DD5A-9373-2707-812D3C8F51F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32" name="Rectangle 2">
            <a:extLst>
              <a:ext uri="{FF2B5EF4-FFF2-40B4-BE49-F238E27FC236}">
                <a16:creationId xmlns:a16="http://schemas.microsoft.com/office/drawing/2014/main" id="{73EF2E18-6953-28F0-3507-0A80876F3F2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33" name="Rectangle 2">
            <a:extLst>
              <a:ext uri="{FF2B5EF4-FFF2-40B4-BE49-F238E27FC236}">
                <a16:creationId xmlns:a16="http://schemas.microsoft.com/office/drawing/2014/main" id="{39826F0A-3889-FBAC-F012-21986E7FCF5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34" name="Rectangle 2">
            <a:extLst>
              <a:ext uri="{FF2B5EF4-FFF2-40B4-BE49-F238E27FC236}">
                <a16:creationId xmlns:a16="http://schemas.microsoft.com/office/drawing/2014/main" id="{08329313-F26B-EAA5-456A-25B33B1E80D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35" name="Rectangle 2">
            <a:extLst>
              <a:ext uri="{FF2B5EF4-FFF2-40B4-BE49-F238E27FC236}">
                <a16:creationId xmlns:a16="http://schemas.microsoft.com/office/drawing/2014/main" id="{F17F694F-1160-3057-F098-7D3EC34A310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36" name="Rectangle 2">
            <a:extLst>
              <a:ext uri="{FF2B5EF4-FFF2-40B4-BE49-F238E27FC236}">
                <a16:creationId xmlns:a16="http://schemas.microsoft.com/office/drawing/2014/main" id="{FB386FC4-BEE3-9782-6231-E6B38E0DF3C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37" name="Rectangle 4">
            <a:extLst>
              <a:ext uri="{FF2B5EF4-FFF2-40B4-BE49-F238E27FC236}">
                <a16:creationId xmlns:a16="http://schemas.microsoft.com/office/drawing/2014/main" id="{EA048B32-A81D-0A44-387E-37FF88ED168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38" name="Rectangle 4">
            <a:extLst>
              <a:ext uri="{FF2B5EF4-FFF2-40B4-BE49-F238E27FC236}">
                <a16:creationId xmlns:a16="http://schemas.microsoft.com/office/drawing/2014/main" id="{7163AE23-301E-8020-C2D1-7B086ECB102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39" name="Rectangle 2">
            <a:extLst>
              <a:ext uri="{FF2B5EF4-FFF2-40B4-BE49-F238E27FC236}">
                <a16:creationId xmlns:a16="http://schemas.microsoft.com/office/drawing/2014/main" id="{D53211F2-033D-96EA-ADA8-031A20DF4E5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40" name="Rectangle 5">
            <a:extLst>
              <a:ext uri="{FF2B5EF4-FFF2-40B4-BE49-F238E27FC236}">
                <a16:creationId xmlns:a16="http://schemas.microsoft.com/office/drawing/2014/main" id="{1E0DA5BC-F2DB-C8C2-8180-8939C75E8F0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41" name="Rectangle 5">
            <a:extLst>
              <a:ext uri="{FF2B5EF4-FFF2-40B4-BE49-F238E27FC236}">
                <a16:creationId xmlns:a16="http://schemas.microsoft.com/office/drawing/2014/main" id="{14B5ACB0-11F1-4B56-C912-181100098FF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42" name="Rectangle 2">
            <a:extLst>
              <a:ext uri="{FF2B5EF4-FFF2-40B4-BE49-F238E27FC236}">
                <a16:creationId xmlns:a16="http://schemas.microsoft.com/office/drawing/2014/main" id="{1AF507F5-5E98-3407-7201-336E2A853CB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43" name="Rectangle 2">
            <a:extLst>
              <a:ext uri="{FF2B5EF4-FFF2-40B4-BE49-F238E27FC236}">
                <a16:creationId xmlns:a16="http://schemas.microsoft.com/office/drawing/2014/main" id="{7AA4CEDB-5396-6609-DA13-42C315F8C27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44" name="Rectangle 4">
            <a:extLst>
              <a:ext uri="{FF2B5EF4-FFF2-40B4-BE49-F238E27FC236}">
                <a16:creationId xmlns:a16="http://schemas.microsoft.com/office/drawing/2014/main" id="{C027E040-B3D7-9315-4CDA-F258ED79C16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45" name="Rectangle 4">
            <a:extLst>
              <a:ext uri="{FF2B5EF4-FFF2-40B4-BE49-F238E27FC236}">
                <a16:creationId xmlns:a16="http://schemas.microsoft.com/office/drawing/2014/main" id="{3C59DB9D-A94A-5420-3585-86ECCA92BE0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46" name="Rectangle 2">
            <a:extLst>
              <a:ext uri="{FF2B5EF4-FFF2-40B4-BE49-F238E27FC236}">
                <a16:creationId xmlns:a16="http://schemas.microsoft.com/office/drawing/2014/main" id="{2F9783B9-DED6-8BCB-F2B1-D8D5E6B9BC5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47" name="Rectangle 4">
            <a:extLst>
              <a:ext uri="{FF2B5EF4-FFF2-40B4-BE49-F238E27FC236}">
                <a16:creationId xmlns:a16="http://schemas.microsoft.com/office/drawing/2014/main" id="{D6B9B802-35DB-80A9-0F46-060F37D70B0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48" name="Rectangle 2">
            <a:extLst>
              <a:ext uri="{FF2B5EF4-FFF2-40B4-BE49-F238E27FC236}">
                <a16:creationId xmlns:a16="http://schemas.microsoft.com/office/drawing/2014/main" id="{2C1A91A4-2399-2F33-BC2C-2D363C6FAC7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49" name="Rectangle 4">
            <a:extLst>
              <a:ext uri="{FF2B5EF4-FFF2-40B4-BE49-F238E27FC236}">
                <a16:creationId xmlns:a16="http://schemas.microsoft.com/office/drawing/2014/main" id="{59B48434-B963-FCCB-2367-E39A7157DA0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50" name="Rectangle 4">
            <a:extLst>
              <a:ext uri="{FF2B5EF4-FFF2-40B4-BE49-F238E27FC236}">
                <a16:creationId xmlns:a16="http://schemas.microsoft.com/office/drawing/2014/main" id="{6DD99CD0-93E7-2322-FB81-397EC75AA93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51" name="Rectangle 4">
            <a:extLst>
              <a:ext uri="{FF2B5EF4-FFF2-40B4-BE49-F238E27FC236}">
                <a16:creationId xmlns:a16="http://schemas.microsoft.com/office/drawing/2014/main" id="{EB36F1D1-9DE9-3996-3B2D-E9C77B6330F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52" name="Rectangle 2">
            <a:extLst>
              <a:ext uri="{FF2B5EF4-FFF2-40B4-BE49-F238E27FC236}">
                <a16:creationId xmlns:a16="http://schemas.microsoft.com/office/drawing/2014/main" id="{E560C66C-6EF4-913B-97EF-D975C1CC79F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53" name="Rectangle 2">
            <a:extLst>
              <a:ext uri="{FF2B5EF4-FFF2-40B4-BE49-F238E27FC236}">
                <a16:creationId xmlns:a16="http://schemas.microsoft.com/office/drawing/2014/main" id="{F128EF12-E49C-D26F-585E-AC4C7BFB273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54" name="Rectangle 4">
            <a:extLst>
              <a:ext uri="{FF2B5EF4-FFF2-40B4-BE49-F238E27FC236}">
                <a16:creationId xmlns:a16="http://schemas.microsoft.com/office/drawing/2014/main" id="{1C978B36-7C3F-2741-5E91-8B5E7EAAD83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55" name="Rectangle 4">
            <a:extLst>
              <a:ext uri="{FF2B5EF4-FFF2-40B4-BE49-F238E27FC236}">
                <a16:creationId xmlns:a16="http://schemas.microsoft.com/office/drawing/2014/main" id="{A98B8926-52F0-2F9A-77C6-35646F29D8B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56" name="Rectangle 4">
            <a:extLst>
              <a:ext uri="{FF2B5EF4-FFF2-40B4-BE49-F238E27FC236}">
                <a16:creationId xmlns:a16="http://schemas.microsoft.com/office/drawing/2014/main" id="{5A3DCD9B-E076-CD30-DF6D-F842E25FD333}"/>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57" name="Rectangle 4">
            <a:extLst>
              <a:ext uri="{FF2B5EF4-FFF2-40B4-BE49-F238E27FC236}">
                <a16:creationId xmlns:a16="http://schemas.microsoft.com/office/drawing/2014/main" id="{D983BB8F-B20C-7570-F51B-6ADB23EB4F3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58" name="Rectangle 4">
            <a:extLst>
              <a:ext uri="{FF2B5EF4-FFF2-40B4-BE49-F238E27FC236}">
                <a16:creationId xmlns:a16="http://schemas.microsoft.com/office/drawing/2014/main" id="{F1A20D06-1FA4-9B9C-BD32-0A66D81517A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59" name="Rectangle 2">
            <a:extLst>
              <a:ext uri="{FF2B5EF4-FFF2-40B4-BE49-F238E27FC236}">
                <a16:creationId xmlns:a16="http://schemas.microsoft.com/office/drawing/2014/main" id="{69055541-CB7C-05ED-60C8-6BAA9190235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60" name="Rectangle 4">
            <a:extLst>
              <a:ext uri="{FF2B5EF4-FFF2-40B4-BE49-F238E27FC236}">
                <a16:creationId xmlns:a16="http://schemas.microsoft.com/office/drawing/2014/main" id="{DDD461DE-F3C1-F406-2100-F33A433D16E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61" name="Rectangle 4">
            <a:extLst>
              <a:ext uri="{FF2B5EF4-FFF2-40B4-BE49-F238E27FC236}">
                <a16:creationId xmlns:a16="http://schemas.microsoft.com/office/drawing/2014/main" id="{6650C095-8EA8-1C85-BC1B-B8334BEC20F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62" name="Rectangle 4">
            <a:extLst>
              <a:ext uri="{FF2B5EF4-FFF2-40B4-BE49-F238E27FC236}">
                <a16:creationId xmlns:a16="http://schemas.microsoft.com/office/drawing/2014/main" id="{04846A7A-7FFD-4454-6EC6-A2E208CDDF9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63" name="Rectangle 2">
            <a:extLst>
              <a:ext uri="{FF2B5EF4-FFF2-40B4-BE49-F238E27FC236}">
                <a16:creationId xmlns:a16="http://schemas.microsoft.com/office/drawing/2014/main" id="{7F2677AC-EA8E-3FF8-A0E6-53B66D9BA73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64" name="Rectangle 4">
            <a:extLst>
              <a:ext uri="{FF2B5EF4-FFF2-40B4-BE49-F238E27FC236}">
                <a16:creationId xmlns:a16="http://schemas.microsoft.com/office/drawing/2014/main" id="{7E674E2C-94C8-A37A-84A9-604C572955B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65" name="Rectangle 4">
            <a:extLst>
              <a:ext uri="{FF2B5EF4-FFF2-40B4-BE49-F238E27FC236}">
                <a16:creationId xmlns:a16="http://schemas.microsoft.com/office/drawing/2014/main" id="{67A88906-7B3C-4FB1-0B72-BDF2526EA12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66" name="Rectangle 4">
            <a:extLst>
              <a:ext uri="{FF2B5EF4-FFF2-40B4-BE49-F238E27FC236}">
                <a16:creationId xmlns:a16="http://schemas.microsoft.com/office/drawing/2014/main" id="{03C13F38-3DBF-77A7-D195-C91EDEAE627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67" name="Rectangle 4">
            <a:extLst>
              <a:ext uri="{FF2B5EF4-FFF2-40B4-BE49-F238E27FC236}">
                <a16:creationId xmlns:a16="http://schemas.microsoft.com/office/drawing/2014/main" id="{3A148D16-E3AE-D491-54BF-E5F06EE0099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68" name="Rectangle 4">
            <a:extLst>
              <a:ext uri="{FF2B5EF4-FFF2-40B4-BE49-F238E27FC236}">
                <a16:creationId xmlns:a16="http://schemas.microsoft.com/office/drawing/2014/main" id="{8CD3DD6E-CFBF-B1A8-C174-FE1D9650AA4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69" name="Rectangle 4">
            <a:extLst>
              <a:ext uri="{FF2B5EF4-FFF2-40B4-BE49-F238E27FC236}">
                <a16:creationId xmlns:a16="http://schemas.microsoft.com/office/drawing/2014/main" id="{1BA5C4FF-EB43-CA9E-9586-81888C4E04B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70" name="Rectangle 4">
            <a:extLst>
              <a:ext uri="{FF2B5EF4-FFF2-40B4-BE49-F238E27FC236}">
                <a16:creationId xmlns:a16="http://schemas.microsoft.com/office/drawing/2014/main" id="{DF0D7EC0-A0EC-487A-64AF-BC932B61608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71" name="Rectangle 4">
            <a:extLst>
              <a:ext uri="{FF2B5EF4-FFF2-40B4-BE49-F238E27FC236}">
                <a16:creationId xmlns:a16="http://schemas.microsoft.com/office/drawing/2014/main" id="{22A847B4-40E6-31D1-CE53-D97D5029103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72" name="Rectangle 4">
            <a:extLst>
              <a:ext uri="{FF2B5EF4-FFF2-40B4-BE49-F238E27FC236}">
                <a16:creationId xmlns:a16="http://schemas.microsoft.com/office/drawing/2014/main" id="{61AF9405-C584-8654-443C-9D29084A672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73" name="Rectangle 4">
            <a:extLst>
              <a:ext uri="{FF2B5EF4-FFF2-40B4-BE49-F238E27FC236}">
                <a16:creationId xmlns:a16="http://schemas.microsoft.com/office/drawing/2014/main" id="{B879463E-65AC-43CF-29E7-C4BACDF20C3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74" name="Rectangle 4">
            <a:extLst>
              <a:ext uri="{FF2B5EF4-FFF2-40B4-BE49-F238E27FC236}">
                <a16:creationId xmlns:a16="http://schemas.microsoft.com/office/drawing/2014/main" id="{01F8652D-7300-59F0-486D-06803D8CF47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3475" name="Object 3">
            <a:extLst>
              <a:ext uri="{FF2B5EF4-FFF2-40B4-BE49-F238E27FC236}">
                <a16:creationId xmlns:a16="http://schemas.microsoft.com/office/drawing/2014/main" id="{27DE4D05-74D9-DFA8-7472-285AE213190D}"/>
              </a:ext>
            </a:extLst>
          </p:cNvPr>
          <p:cNvGraphicFramePr>
            <a:graphicFrameLocks noChangeAspect="1"/>
          </p:cNvGraphicFramePr>
          <p:nvPr/>
        </p:nvGraphicFramePr>
        <p:xfrm>
          <a:off x="107950" y="4894263"/>
          <a:ext cx="4248150" cy="1663700"/>
        </p:xfrm>
        <a:graphic>
          <a:graphicData uri="http://schemas.openxmlformats.org/presentationml/2006/ole">
            <mc:AlternateContent xmlns:mc="http://schemas.openxmlformats.org/markup-compatibility/2006">
              <mc:Choice xmlns:v="urn:schemas-microsoft-com:vml" Requires="v">
                <p:oleObj name="Visio" r:id="rId3" imgW="4648200" imgH="1816100" progId="Visio.Drawing.11">
                  <p:embed/>
                </p:oleObj>
              </mc:Choice>
              <mc:Fallback>
                <p:oleObj name="Visio" r:id="rId3" imgW="4648200" imgH="1816100" progId="Visio.Drawing.11">
                  <p:embed/>
                  <p:pic>
                    <p:nvPicPr>
                      <p:cNvPr id="103475" name="Object 3">
                        <a:extLst>
                          <a:ext uri="{FF2B5EF4-FFF2-40B4-BE49-F238E27FC236}">
                            <a16:creationId xmlns:a16="http://schemas.microsoft.com/office/drawing/2014/main" id="{27DE4D05-74D9-DFA8-7472-285AE21319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4894263"/>
                        <a:ext cx="424815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476" name="Object 3">
            <a:extLst>
              <a:ext uri="{FF2B5EF4-FFF2-40B4-BE49-F238E27FC236}">
                <a16:creationId xmlns:a16="http://schemas.microsoft.com/office/drawing/2014/main" id="{660AEF4D-9C62-A7CA-3803-151FC2586A9E}"/>
              </a:ext>
            </a:extLst>
          </p:cNvPr>
          <p:cNvGraphicFramePr>
            <a:graphicFrameLocks noChangeAspect="1"/>
          </p:cNvGraphicFramePr>
          <p:nvPr/>
        </p:nvGraphicFramePr>
        <p:xfrm>
          <a:off x="4365625" y="4681538"/>
          <a:ext cx="4821238" cy="2019300"/>
        </p:xfrm>
        <a:graphic>
          <a:graphicData uri="http://schemas.openxmlformats.org/presentationml/2006/ole">
            <mc:AlternateContent xmlns:mc="http://schemas.openxmlformats.org/markup-compatibility/2006">
              <mc:Choice xmlns:v="urn:schemas-microsoft-com:vml" Requires="v">
                <p:oleObj name="Visio" r:id="rId5" imgW="6629400" imgH="2781300" progId="Visio.Drawing.11">
                  <p:embed/>
                </p:oleObj>
              </mc:Choice>
              <mc:Fallback>
                <p:oleObj name="Visio" r:id="rId5" imgW="6629400" imgH="2781300" progId="Visio.Drawing.11">
                  <p:embed/>
                  <p:pic>
                    <p:nvPicPr>
                      <p:cNvPr id="103476" name="Object 3">
                        <a:extLst>
                          <a:ext uri="{FF2B5EF4-FFF2-40B4-BE49-F238E27FC236}">
                            <a16:creationId xmlns:a16="http://schemas.microsoft.com/office/drawing/2014/main" id="{660AEF4D-9C62-A7CA-3803-151FC2586A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5625" y="4681538"/>
                        <a:ext cx="4821238"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Content Placeholder 3">
            <a:extLst>
              <a:ext uri="{FF2B5EF4-FFF2-40B4-BE49-F238E27FC236}">
                <a16:creationId xmlns:a16="http://schemas.microsoft.com/office/drawing/2014/main" id="{0D7153C1-BB1F-532F-69F5-49AFD8C6BF0D}"/>
              </a:ext>
            </a:extLst>
          </p:cNvPr>
          <p:cNvPicPr>
            <a:picLocks noGrp="1" noChangeAspect="1"/>
          </p:cNvPicPr>
          <p:nvPr>
            <p:ph idx="1"/>
          </p:nvPr>
        </p:nvPicPr>
        <p:blipFill>
          <a:blip r:embed="rId2">
            <a:clrChange>
              <a:clrFrom>
                <a:srgbClr val="F8FBF7"/>
              </a:clrFrom>
              <a:clrTo>
                <a:srgbClr val="F8FBF7">
                  <a:alpha val="0"/>
                </a:srgbClr>
              </a:clrTo>
            </a:clrChange>
            <a:extLst>
              <a:ext uri="{28A0092B-C50C-407E-A947-70E740481C1C}">
                <a14:useLocalDpi xmlns:a14="http://schemas.microsoft.com/office/drawing/2010/main" val="0"/>
              </a:ext>
            </a:extLst>
          </a:blip>
          <a:srcRect l="2" t="-3242" r="-1311" b="-5464"/>
          <a:stretch>
            <a:fillRect/>
          </a:stretch>
        </p:blipFill>
        <p:spPr bwMode="auto">
          <a:xfrm>
            <a:off x="3449638" y="2924175"/>
            <a:ext cx="5694362" cy="1257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5" name="内容占位符 4">
            <a:extLst>
              <a:ext uri="{FF2B5EF4-FFF2-40B4-BE49-F238E27FC236}">
                <a16:creationId xmlns:a16="http://schemas.microsoft.com/office/drawing/2014/main" id="{DF7E9F20-4EA0-BF06-3282-C64BD92FCD27}"/>
              </a:ext>
            </a:extLst>
          </p:cNvPr>
          <p:cNvSpPr txBox="1">
            <a:spLocks/>
          </p:cNvSpPr>
          <p:nvPr/>
        </p:nvSpPr>
        <p:spPr bwMode="auto">
          <a:xfrm>
            <a:off x="468313" y="1187450"/>
            <a:ext cx="8424862"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buFont typeface="Wingdings 2" panose="05020102010507070707" pitchFamily="18" charset="2"/>
              <a:buNone/>
            </a:pPr>
            <a:r>
              <a:rPr lang="en-US" altLang="zh-CN" sz="2400" b="1">
                <a:solidFill>
                  <a:srgbClr val="19435A"/>
                </a:solidFill>
                <a:latin typeface="Times New Roman" panose="02020603050405020304" pitchFamily="18" charset="0"/>
                <a:cs typeface="Times New Roman" panose="02020603050405020304" pitchFamily="18" charset="0"/>
              </a:rPr>
              <a:t>4.10 </a:t>
            </a:r>
            <a:r>
              <a:rPr lang="zh-CN" altLang="en-US" sz="2400" b="1">
                <a:solidFill>
                  <a:srgbClr val="19435A"/>
                </a:solidFill>
                <a:latin typeface="Times New Roman" panose="02020603050405020304" pitchFamily="18" charset="0"/>
                <a:ea typeface="MS PGothic" panose="020B0600070205080204" pitchFamily="34" charset="-128"/>
              </a:rPr>
              <a:t>地址解析协议</a:t>
            </a:r>
            <a:r>
              <a:rPr lang="en-US" altLang="zh-CN" sz="2400" b="1">
                <a:solidFill>
                  <a:srgbClr val="19435A"/>
                </a:solidFill>
                <a:latin typeface="Times New Roman" panose="02020603050405020304" pitchFamily="18" charset="0"/>
                <a:cs typeface="Times New Roman" panose="02020603050405020304" pitchFamily="18" charset="0"/>
              </a:rPr>
              <a:t>ARP</a:t>
            </a:r>
          </a:p>
          <a:p>
            <a:pPr>
              <a:lnSpc>
                <a:spcPct val="150000"/>
              </a:lnSpc>
              <a:spcBef>
                <a:spcPct val="20000"/>
              </a:spcBef>
              <a:buClr>
                <a:schemeClr val="hlink"/>
              </a:buClr>
              <a:buFont typeface="Wingdings" panose="05000000000000000000" pitchFamily="2" charset="2"/>
              <a:buChar char="v"/>
            </a:pPr>
            <a:r>
              <a:rPr lang="zh-TW" altLang="en-US" sz="2000">
                <a:solidFill>
                  <a:schemeClr val="tx2"/>
                </a:solidFill>
                <a:latin typeface="Times New Roman" panose="02020603050405020304" pitchFamily="18" charset="0"/>
                <a:ea typeface="MS PGothic" panose="020B0600070205080204" pitchFamily="34" charset="-128"/>
              </a:rPr>
              <a:t>网卡物理地址存储器中</a:t>
            </a:r>
            <a:r>
              <a:rPr lang="zh-TW" altLang="en-US" sz="2000">
                <a:solidFill>
                  <a:srgbClr val="FF0000"/>
                </a:solidFill>
                <a:latin typeface="Times New Roman" panose="02020603050405020304" pitchFamily="18" charset="0"/>
                <a:ea typeface="MS PGothic" panose="020B0600070205080204" pitchFamily="34" charset="-128"/>
              </a:rPr>
              <a:t>存储单元</a:t>
            </a:r>
            <a:r>
              <a:rPr lang="zh-TW" altLang="en-US" sz="2000">
                <a:solidFill>
                  <a:schemeClr val="tx2"/>
                </a:solidFill>
                <a:latin typeface="Times New Roman" panose="02020603050405020304" pitchFamily="18" charset="0"/>
                <a:ea typeface="MS PGothic" panose="020B0600070205080204" pitchFamily="34" charset="-128"/>
              </a:rPr>
              <a:t>对应</a:t>
            </a:r>
            <a:r>
              <a:rPr lang="zh-TW" altLang="en-US" sz="2000">
                <a:solidFill>
                  <a:srgbClr val="FF0000"/>
                </a:solidFill>
                <a:latin typeface="Times New Roman" panose="02020603050405020304" pitchFamily="18" charset="0"/>
                <a:ea typeface="MS PGothic" panose="020B0600070205080204" pitchFamily="34" charset="-128"/>
              </a:rPr>
              <a:t>实际地址</a:t>
            </a:r>
            <a:r>
              <a:rPr lang="zh-TW" altLang="en-US" sz="2000">
                <a:solidFill>
                  <a:schemeClr val="tx2"/>
                </a:solidFill>
                <a:latin typeface="Times New Roman" panose="02020603050405020304" pitchFamily="18" charset="0"/>
                <a:ea typeface="MS PGothic" panose="020B0600070205080204" pitchFamily="34" charset="-128"/>
              </a:rPr>
              <a:t>称：物理地址</a:t>
            </a:r>
            <a:r>
              <a:rPr lang="en-US" altLang="zh-TW" sz="2000">
                <a:solidFill>
                  <a:schemeClr val="tx2"/>
                </a:solidFill>
                <a:latin typeface="Times New Roman" panose="02020603050405020304" pitchFamily="18" charset="0"/>
                <a:ea typeface="MS PGothic" panose="020B0600070205080204" pitchFamily="34" charset="-128"/>
              </a:rPr>
              <a:t>/MAC</a:t>
            </a:r>
            <a:r>
              <a:rPr lang="zh-CN" altLang="en-US" sz="2000">
                <a:solidFill>
                  <a:schemeClr val="tx2"/>
                </a:solidFill>
                <a:latin typeface="Times New Roman" panose="02020603050405020304" pitchFamily="18" charset="0"/>
                <a:ea typeface="MS PGothic" panose="020B0600070205080204" pitchFamily="34" charset="-128"/>
              </a:rPr>
              <a:t>地址</a:t>
            </a:r>
            <a:endParaRPr lang="en-US" altLang="zh-TW" sz="2000">
              <a:solidFill>
                <a:schemeClr val="tx2"/>
              </a:solidFill>
              <a:latin typeface="Times New Roman" panose="02020603050405020304" pitchFamily="18" charset="0"/>
              <a:ea typeface="MS PGothic" panose="020B0600070205080204" pitchFamily="34" charset="-128"/>
            </a:endParaRPr>
          </a:p>
          <a:p>
            <a:pPr>
              <a:lnSpc>
                <a:spcPct val="150000"/>
              </a:lnSpc>
              <a:spcBef>
                <a:spcPct val="20000"/>
              </a:spcBef>
              <a:buClr>
                <a:schemeClr val="hlink"/>
              </a:buClr>
              <a:buFont typeface="Wingdings" panose="05000000000000000000" pitchFamily="2" charset="2"/>
              <a:buChar char="v"/>
            </a:pPr>
            <a:r>
              <a:rPr lang="zh-TW" altLang="en-US" sz="2000">
                <a:solidFill>
                  <a:schemeClr val="tx2"/>
                </a:solidFill>
                <a:latin typeface="Times New Roman" panose="02020603050405020304" pitchFamily="18" charset="0"/>
                <a:ea typeface="MS PGothic" panose="020B0600070205080204" pitchFamily="34" charset="-128"/>
              </a:rPr>
              <a:t>共</a:t>
            </a:r>
            <a:r>
              <a:rPr lang="zh-CN" altLang="en-US" sz="2000">
                <a:solidFill>
                  <a:schemeClr val="tx2"/>
                </a:solidFill>
                <a:latin typeface="Times New Roman" panose="02020603050405020304" pitchFamily="18" charset="0"/>
                <a:ea typeface="MS PGothic" panose="020B0600070205080204" pitchFamily="34" charset="-128"/>
              </a:rPr>
              <a:t>6</a:t>
            </a:r>
            <a:r>
              <a:rPr lang="zh-CN" altLang="ja-JP" sz="2000">
                <a:solidFill>
                  <a:schemeClr val="tx2"/>
                </a:solidFill>
                <a:latin typeface="Times New Roman" panose="02020603050405020304" pitchFamily="18" charset="0"/>
                <a:ea typeface="MS PGothic" panose="020B0600070205080204" pitchFamily="34" charset="-128"/>
              </a:rPr>
              <a:t>4</a:t>
            </a:r>
            <a:r>
              <a:rPr lang="zh-CN" altLang="en-US" sz="2000">
                <a:solidFill>
                  <a:schemeClr val="tx2"/>
                </a:solidFill>
                <a:latin typeface="Times New Roman" panose="02020603050405020304" pitchFamily="18" charset="0"/>
                <a:ea typeface="MS PGothic" panose="020B0600070205080204" pitchFamily="34" charset="-128"/>
              </a:rPr>
              <a:t>位，由十六进制表示</a:t>
            </a:r>
            <a:endParaRPr lang="zh-TW" altLang="en-US" sz="2000">
              <a:solidFill>
                <a:schemeClr val="tx2"/>
              </a:solidFill>
              <a:latin typeface="Times New Roman" panose="02020603050405020304" pitchFamily="18" charset="0"/>
              <a:ea typeface="MS PGothic" panose="020B0600070205080204" pitchFamily="34" charset="-128"/>
            </a:endParaRPr>
          </a:p>
        </p:txBody>
      </p:sp>
      <p:pic>
        <p:nvPicPr>
          <p:cNvPr id="105476" name="Picture 6">
            <a:extLst>
              <a:ext uri="{FF2B5EF4-FFF2-40B4-BE49-F238E27FC236}">
                <a16:creationId xmlns:a16="http://schemas.microsoft.com/office/drawing/2014/main" id="{64C29FD9-B4E1-1089-5B69-CD774586CC1E}"/>
              </a:ext>
            </a:extLst>
          </p:cNvPr>
          <p:cNvPicPr>
            <a:picLocks noChangeAspect="1"/>
          </p:cNvPicPr>
          <p:nvPr/>
        </p:nvPicPr>
        <p:blipFill>
          <a:blip r:embed="rId3">
            <a:clrChange>
              <a:clrFrom>
                <a:srgbClr val="F8FBF7"/>
              </a:clrFrom>
              <a:clrTo>
                <a:srgbClr val="F8FBF7">
                  <a:alpha val="0"/>
                </a:srgbClr>
              </a:clrTo>
            </a:clrChange>
            <a:extLst>
              <a:ext uri="{28A0092B-C50C-407E-A947-70E740481C1C}">
                <a14:useLocalDpi xmlns:a14="http://schemas.microsoft.com/office/drawing/2010/main" val="0"/>
              </a:ext>
            </a:extLst>
          </a:blip>
          <a:srcRect/>
          <a:stretch>
            <a:fillRect/>
          </a:stretch>
        </p:blipFill>
        <p:spPr bwMode="auto">
          <a:xfrm>
            <a:off x="1403350" y="3933825"/>
            <a:ext cx="5722938" cy="274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4">
            <a:extLst>
              <a:ext uri="{FF2B5EF4-FFF2-40B4-BE49-F238E27FC236}">
                <a16:creationId xmlns:a16="http://schemas.microsoft.com/office/drawing/2014/main" id="{FEAA93ED-AB93-4237-88BB-57642C87F3C9}"/>
              </a:ext>
            </a:extLst>
          </p:cNvPr>
          <p:cNvSpPr txBox="1">
            <a:spLocks/>
          </p:cNvSpPr>
          <p:nvPr/>
        </p:nvSpPr>
        <p:spPr bwMode="auto">
          <a:xfrm>
            <a:off x="755650" y="1295400"/>
            <a:ext cx="5475288" cy="277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200000"/>
              </a:lnSpc>
              <a:spcAft>
                <a:spcPts val="200"/>
              </a:spcAft>
              <a:buClr>
                <a:schemeClr val="accent1"/>
              </a:buClr>
              <a:buSzPct val="100000"/>
              <a:buFont typeface="Wingdings 2" panose="05020102010507070707" pitchFamily="18" charset="2"/>
              <a:buNone/>
            </a:pPr>
            <a:r>
              <a:rPr lang="en-US" altLang="zh-CN" sz="1600"/>
              <a:t>1. </a:t>
            </a:r>
            <a:r>
              <a:rPr lang="zh-CN" altLang="zh-CN" sz="1600"/>
              <a:t>计算机网络的</a:t>
            </a:r>
            <a:r>
              <a:rPr lang="zh-CN" altLang="en-US" sz="1600"/>
              <a:t>逻辑</a:t>
            </a:r>
            <a:r>
              <a:rPr lang="zh-CN" altLang="zh-CN" sz="1600"/>
              <a:t>结构</a:t>
            </a:r>
            <a:endParaRPr lang="en-US" altLang="zh-CN" sz="1600"/>
          </a:p>
          <a:p>
            <a:pPr eaLnBrk="1" hangingPunct="1">
              <a:lnSpc>
                <a:spcPct val="150000"/>
              </a:lnSpc>
              <a:spcBef>
                <a:spcPts val="1200"/>
              </a:spcBef>
              <a:spcAft>
                <a:spcPts val="200"/>
              </a:spcAft>
              <a:buClr>
                <a:schemeClr val="accent1"/>
              </a:buClr>
              <a:buSzPct val="100000"/>
              <a:buFont typeface="Wingdings" panose="05000000000000000000" pitchFamily="2" charset="2"/>
              <a:buChar char="Ø"/>
            </a:pPr>
            <a:r>
              <a:rPr lang="en-US" altLang="zh-CN" sz="1400">
                <a:solidFill>
                  <a:schemeClr val="tx2"/>
                </a:solidFill>
                <a:latin typeface="Calibri" panose="020F0502020204030204" pitchFamily="34" charset="0"/>
              </a:rPr>
              <a:t> </a:t>
            </a:r>
            <a:r>
              <a:rPr lang="zh-CN" altLang="zh-CN" sz="1400">
                <a:solidFill>
                  <a:schemeClr val="tx2"/>
                </a:solidFill>
                <a:latin typeface="Calibri" panose="020F0502020204030204" pitchFamily="34" charset="0"/>
              </a:rPr>
              <a:t>资源子网：</a:t>
            </a:r>
            <a:r>
              <a:rPr lang="zh-CN" altLang="zh-CN" sz="1400" b="0">
                <a:solidFill>
                  <a:schemeClr val="tx2"/>
                </a:solidFill>
                <a:latin typeface="Calibri" panose="020F0502020204030204" pitchFamily="34" charset="0"/>
              </a:rPr>
              <a:t>主机系统、终端</a:t>
            </a:r>
            <a:r>
              <a:rPr lang="zh-CN" altLang="en-US" sz="1400" b="0">
                <a:solidFill>
                  <a:schemeClr val="tx2"/>
                </a:solidFill>
                <a:latin typeface="Calibri" panose="020F0502020204030204" pitchFamily="34" charset="0"/>
              </a:rPr>
              <a:t>设备、</a:t>
            </a:r>
            <a:r>
              <a:rPr lang="zh-CN" altLang="zh-CN" sz="1400" b="0">
                <a:solidFill>
                  <a:schemeClr val="tx2"/>
                </a:solidFill>
                <a:latin typeface="Calibri" panose="020F0502020204030204" pitchFamily="34" charset="0"/>
              </a:rPr>
              <a:t>各种网络软件</a:t>
            </a:r>
            <a:r>
              <a:rPr lang="zh-CN" altLang="en-US" sz="1400" b="0">
                <a:solidFill>
                  <a:schemeClr val="tx2"/>
                </a:solidFill>
                <a:latin typeface="Calibri" panose="020F0502020204030204" pitchFamily="34" charset="0"/>
              </a:rPr>
              <a:t>、</a:t>
            </a:r>
            <a:r>
              <a:rPr lang="zh-CN" altLang="zh-CN" sz="1400" b="0">
                <a:solidFill>
                  <a:schemeClr val="tx2"/>
                </a:solidFill>
                <a:latin typeface="Calibri" panose="020F0502020204030204" pitchFamily="34" charset="0"/>
              </a:rPr>
              <a:t>数据资源</a:t>
            </a:r>
            <a:r>
              <a:rPr lang="zh-CN" altLang="en-US" sz="1400" b="0">
                <a:solidFill>
                  <a:schemeClr val="tx2"/>
                </a:solidFill>
                <a:latin typeface="Calibri" panose="020F0502020204030204" pitchFamily="34" charset="0"/>
              </a:rPr>
              <a:t>。</a:t>
            </a:r>
            <a:endParaRPr lang="en-US" altLang="zh-CN" sz="1400" b="0">
              <a:solidFill>
                <a:schemeClr val="tx2"/>
              </a:solidFill>
              <a:latin typeface="Calibri" panose="020F0502020204030204" pitchFamily="34" charset="0"/>
            </a:endParaRPr>
          </a:p>
          <a:p>
            <a:pPr eaLnBrk="1" hangingPunct="1">
              <a:lnSpc>
                <a:spcPct val="150000"/>
              </a:lnSpc>
              <a:spcBef>
                <a:spcPts val="1200"/>
              </a:spcBef>
              <a:spcAft>
                <a:spcPts val="200"/>
              </a:spcAft>
              <a:buClr>
                <a:schemeClr val="accent1"/>
              </a:buClr>
              <a:buSzPct val="100000"/>
              <a:buFont typeface="Wingdings" panose="05000000000000000000" pitchFamily="2" charset="2"/>
              <a:buNone/>
            </a:pPr>
            <a:r>
              <a:rPr lang="en-US" altLang="zh-CN" sz="1400" b="0">
                <a:solidFill>
                  <a:schemeClr val="tx2"/>
                </a:solidFill>
                <a:latin typeface="Calibri" panose="020F0502020204030204" pitchFamily="34" charset="0"/>
              </a:rPr>
              <a:t>	                        </a:t>
            </a:r>
            <a:r>
              <a:rPr lang="zh-CN" altLang="zh-CN" sz="1400" b="0">
                <a:solidFill>
                  <a:schemeClr val="tx2"/>
                </a:solidFill>
                <a:latin typeface="Calibri" panose="020F0502020204030204" pitchFamily="34" charset="0"/>
              </a:rPr>
              <a:t>负责数据处理，提供网络资源</a:t>
            </a:r>
            <a:r>
              <a:rPr lang="zh-CN" altLang="en-US" sz="1400" b="0">
                <a:solidFill>
                  <a:schemeClr val="tx2"/>
                </a:solidFill>
                <a:latin typeface="Calibri" panose="020F0502020204030204" pitchFamily="34" charset="0"/>
              </a:rPr>
              <a:t>、</a:t>
            </a:r>
            <a:r>
              <a:rPr lang="zh-CN" altLang="zh-CN" sz="1400" b="0">
                <a:solidFill>
                  <a:schemeClr val="tx2"/>
                </a:solidFill>
                <a:latin typeface="Calibri" panose="020F0502020204030204" pitchFamily="34" charset="0"/>
              </a:rPr>
              <a:t>网络服务。</a:t>
            </a:r>
          </a:p>
          <a:p>
            <a:pPr eaLnBrk="1" hangingPunct="1">
              <a:lnSpc>
                <a:spcPct val="150000"/>
              </a:lnSpc>
              <a:spcBef>
                <a:spcPts val="1200"/>
              </a:spcBef>
              <a:spcAft>
                <a:spcPts val="200"/>
              </a:spcAft>
              <a:buClr>
                <a:schemeClr val="accent1"/>
              </a:buClr>
              <a:buSzPct val="100000"/>
              <a:buFont typeface="Wingdings" panose="05000000000000000000" pitchFamily="2" charset="2"/>
              <a:buChar char="Ø"/>
            </a:pPr>
            <a:r>
              <a:rPr lang="en-US" altLang="zh-CN" sz="1400">
                <a:solidFill>
                  <a:schemeClr val="tx2"/>
                </a:solidFill>
                <a:latin typeface="Calibri" panose="020F0502020204030204" pitchFamily="34" charset="0"/>
              </a:rPr>
              <a:t> </a:t>
            </a:r>
            <a:r>
              <a:rPr lang="zh-CN" altLang="zh-CN" sz="1400">
                <a:solidFill>
                  <a:schemeClr val="tx2"/>
                </a:solidFill>
                <a:latin typeface="Calibri" panose="020F0502020204030204" pitchFamily="34" charset="0"/>
              </a:rPr>
              <a:t>通信子网：</a:t>
            </a:r>
            <a:r>
              <a:rPr lang="zh-CN" altLang="zh-CN" sz="1400" b="0">
                <a:solidFill>
                  <a:schemeClr val="tx2"/>
                </a:solidFill>
                <a:latin typeface="Calibri" panose="020F0502020204030204" pitchFamily="34" charset="0"/>
              </a:rPr>
              <a:t>路由器、</a:t>
            </a:r>
            <a:r>
              <a:rPr lang="zh-CN" altLang="en-US" sz="1400" b="0">
                <a:solidFill>
                  <a:schemeClr val="tx2"/>
                </a:solidFill>
                <a:latin typeface="Calibri" panose="020F0502020204030204" pitchFamily="34" charset="0"/>
              </a:rPr>
              <a:t>交换机、</a:t>
            </a:r>
            <a:r>
              <a:rPr lang="zh-CN" altLang="zh-CN" sz="1400" b="0">
                <a:solidFill>
                  <a:schemeClr val="tx2"/>
                </a:solidFill>
                <a:latin typeface="Calibri" panose="020F0502020204030204" pitchFamily="34" charset="0"/>
              </a:rPr>
              <a:t>通信线路</a:t>
            </a:r>
            <a:r>
              <a:rPr lang="zh-CN" altLang="en-US" sz="1400" b="0">
                <a:solidFill>
                  <a:schemeClr val="tx2"/>
                </a:solidFill>
                <a:latin typeface="Calibri" panose="020F0502020204030204" pitchFamily="34" charset="0"/>
              </a:rPr>
              <a:t>。</a:t>
            </a:r>
            <a:endParaRPr lang="en-US" altLang="zh-CN" sz="1400" b="0">
              <a:solidFill>
                <a:schemeClr val="tx2"/>
              </a:solidFill>
              <a:latin typeface="Calibri" panose="020F0502020204030204" pitchFamily="34" charset="0"/>
            </a:endParaRPr>
          </a:p>
          <a:p>
            <a:pPr eaLnBrk="1" hangingPunct="1">
              <a:lnSpc>
                <a:spcPct val="150000"/>
              </a:lnSpc>
              <a:spcBef>
                <a:spcPts val="1200"/>
              </a:spcBef>
              <a:spcAft>
                <a:spcPts val="200"/>
              </a:spcAft>
              <a:buClr>
                <a:schemeClr val="accent1"/>
              </a:buClr>
              <a:buSzPct val="100000"/>
              <a:buFont typeface="Wingdings" panose="05000000000000000000" pitchFamily="2" charset="2"/>
              <a:buNone/>
            </a:pPr>
            <a:r>
              <a:rPr lang="en-US" altLang="zh-CN" sz="1400" b="0">
                <a:solidFill>
                  <a:schemeClr val="tx2"/>
                </a:solidFill>
                <a:latin typeface="Calibri" panose="020F0502020204030204" pitchFamily="34" charset="0"/>
              </a:rPr>
              <a:t>	                        </a:t>
            </a:r>
            <a:r>
              <a:rPr lang="zh-CN" altLang="zh-CN" sz="1400" b="0">
                <a:solidFill>
                  <a:schemeClr val="tx2"/>
                </a:solidFill>
                <a:latin typeface="Calibri" panose="020F0502020204030204" pitchFamily="34" charset="0"/>
              </a:rPr>
              <a:t>负责数据传输、路由</a:t>
            </a:r>
            <a:r>
              <a:rPr lang="zh-CN" altLang="en-US" sz="1400" b="0">
                <a:solidFill>
                  <a:schemeClr val="tx2"/>
                </a:solidFill>
                <a:latin typeface="Calibri" panose="020F0502020204030204" pitchFamily="34" charset="0"/>
              </a:rPr>
              <a:t>、</a:t>
            </a:r>
            <a:r>
              <a:rPr lang="zh-CN" altLang="zh-CN" sz="1400" b="0">
                <a:solidFill>
                  <a:schemeClr val="tx2"/>
                </a:solidFill>
                <a:latin typeface="Calibri" panose="020F0502020204030204" pitchFamily="34" charset="0"/>
              </a:rPr>
              <a:t>分组转发等通信处理。</a:t>
            </a:r>
          </a:p>
        </p:txBody>
      </p:sp>
      <p:sp>
        <p:nvSpPr>
          <p:cNvPr id="23555" name="Rectangle 2">
            <a:extLst>
              <a:ext uri="{FF2B5EF4-FFF2-40B4-BE49-F238E27FC236}">
                <a16:creationId xmlns:a16="http://schemas.microsoft.com/office/drawing/2014/main" id="{0285C5AC-F57E-4B2C-8797-A0A24379BAB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3556" name="Rectangle 4">
            <a:extLst>
              <a:ext uri="{FF2B5EF4-FFF2-40B4-BE49-F238E27FC236}">
                <a16:creationId xmlns:a16="http://schemas.microsoft.com/office/drawing/2014/main" id="{999E5A62-9069-43A7-AC73-2A8C9C87812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3557" name="Rectangle 4">
            <a:extLst>
              <a:ext uri="{FF2B5EF4-FFF2-40B4-BE49-F238E27FC236}">
                <a16:creationId xmlns:a16="http://schemas.microsoft.com/office/drawing/2014/main" id="{AB9A7C4F-51ED-42FD-B80B-0EA552F359C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3558" name="Rectangle 2">
            <a:extLst>
              <a:ext uri="{FF2B5EF4-FFF2-40B4-BE49-F238E27FC236}">
                <a16:creationId xmlns:a16="http://schemas.microsoft.com/office/drawing/2014/main" id="{C149B201-A3DF-47FA-B22B-D45159F1E13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graphicFrame>
        <p:nvGraphicFramePr>
          <p:cNvPr id="23559" name="Object 1">
            <a:extLst>
              <a:ext uri="{FF2B5EF4-FFF2-40B4-BE49-F238E27FC236}">
                <a16:creationId xmlns:a16="http://schemas.microsoft.com/office/drawing/2014/main" id="{13BAA027-E38B-4BE0-B422-B0E2297D7819}"/>
              </a:ext>
            </a:extLst>
          </p:cNvPr>
          <p:cNvGraphicFramePr>
            <a:graphicFrameLocks noChangeAspect="1"/>
          </p:cNvGraphicFramePr>
          <p:nvPr/>
        </p:nvGraphicFramePr>
        <p:xfrm>
          <a:off x="4938713" y="4076700"/>
          <a:ext cx="3954462" cy="2001838"/>
        </p:xfrm>
        <a:graphic>
          <a:graphicData uri="http://schemas.openxmlformats.org/presentationml/2006/ole">
            <mc:AlternateContent xmlns:mc="http://schemas.openxmlformats.org/markup-compatibility/2006">
              <mc:Choice xmlns:v="urn:schemas-microsoft-com:vml" Requires="v">
                <p:oleObj name="Visio" r:id="rId3" imgW="6046585" imgH="3511037" progId="Visio.Drawing.11">
                  <p:embed/>
                </p:oleObj>
              </mc:Choice>
              <mc:Fallback>
                <p:oleObj name="Visio" r:id="rId3" imgW="6046585" imgH="3511037" progId="Visio.Drawing.11">
                  <p:embed/>
                  <p:pic>
                    <p:nvPicPr>
                      <p:cNvPr id="23559" name="Object 1">
                        <a:extLst>
                          <a:ext uri="{FF2B5EF4-FFF2-40B4-BE49-F238E27FC236}">
                            <a16:creationId xmlns:a16="http://schemas.microsoft.com/office/drawing/2014/main" id="{13BAA027-E38B-4BE0-B422-B0E2297D78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8713" y="4076700"/>
                        <a:ext cx="3954462" cy="200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图片 3">
            <a:extLst>
              <a:ext uri="{FF2B5EF4-FFF2-40B4-BE49-F238E27FC236}">
                <a16:creationId xmlns:a16="http://schemas.microsoft.com/office/drawing/2014/main" id="{8FA0C775-9330-FAD8-7065-DF303A6EB1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30700" y="6048375"/>
            <a:ext cx="338138"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7827" name="对象 3">
            <a:extLst>
              <a:ext uri="{FF2B5EF4-FFF2-40B4-BE49-F238E27FC236}">
                <a16:creationId xmlns:a16="http://schemas.microsoft.com/office/drawing/2014/main" id="{350BB173-DB91-9B52-DD96-C939B0C4EBEB}"/>
              </a:ext>
            </a:extLst>
          </p:cNvPr>
          <p:cNvGraphicFramePr>
            <a:graphicFrameLocks noChangeAspect="1"/>
          </p:cNvGraphicFramePr>
          <p:nvPr/>
        </p:nvGraphicFramePr>
        <p:xfrm>
          <a:off x="395288" y="2513013"/>
          <a:ext cx="8177212" cy="3095625"/>
        </p:xfrm>
        <a:graphic>
          <a:graphicData uri="http://schemas.openxmlformats.org/presentationml/2006/ole">
            <mc:AlternateContent xmlns:mc="http://schemas.openxmlformats.org/markup-compatibility/2006">
              <mc:Choice xmlns:v="urn:schemas-microsoft-com:vml" Requires="v">
                <p:oleObj name="Visio" r:id="rId4" imgW="4705680" imgH="1780594" progId="Visio.Drawing.11">
                  <p:embed/>
                </p:oleObj>
              </mc:Choice>
              <mc:Fallback>
                <p:oleObj name="Visio" r:id="rId4" imgW="4705680" imgH="1780594" progId="Visio.Drawing.11">
                  <p:embed/>
                  <p:pic>
                    <p:nvPicPr>
                      <p:cNvPr id="77827" name="对象 3">
                        <a:extLst>
                          <a:ext uri="{FF2B5EF4-FFF2-40B4-BE49-F238E27FC236}">
                            <a16:creationId xmlns:a16="http://schemas.microsoft.com/office/drawing/2014/main" id="{350BB173-DB91-9B52-DD96-C939B0C4EB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2513013"/>
                        <a:ext cx="8177212"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28" name="标题 3">
            <a:extLst>
              <a:ext uri="{FF2B5EF4-FFF2-40B4-BE49-F238E27FC236}">
                <a16:creationId xmlns:a16="http://schemas.microsoft.com/office/drawing/2014/main" id="{32966C29-0A79-5535-D7F9-FCCEDF23AB6C}"/>
              </a:ext>
            </a:extLst>
          </p:cNvPr>
          <p:cNvSpPr>
            <a:spLocks noGrp="1"/>
          </p:cNvSpPr>
          <p:nvPr>
            <p:ph type="title"/>
          </p:nvPr>
        </p:nvSpPr>
        <p:spPr bwMode="auto">
          <a:xfrm>
            <a:off x="250825" y="1412875"/>
            <a:ext cx="8497888" cy="647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pPr>
            <a:r>
              <a:rPr lang="en-US" altLang="zh-CN" sz="2400">
                <a:solidFill>
                  <a:srgbClr val="215978"/>
                </a:solidFill>
                <a:latin typeface="Times New Roman" panose="02020603050405020304" pitchFamily="18" charset="0"/>
                <a:ea typeface="宋体" panose="02010600030101010101" pitchFamily="2" charset="-122"/>
                <a:cs typeface="Times New Roman" panose="02020603050405020304" pitchFamily="18" charset="0"/>
              </a:rPr>
              <a:t>4.4 IPv6</a:t>
            </a:r>
            <a:r>
              <a:rPr lang="zh-CN" altLang="en-US" sz="2400">
                <a:solidFill>
                  <a:srgbClr val="215978"/>
                </a:solidFill>
                <a:latin typeface="Times New Roman" panose="02020603050405020304" pitchFamily="18" charset="0"/>
                <a:ea typeface="宋体" panose="02010600030101010101" pitchFamily="2" charset="-122"/>
                <a:cs typeface="Times New Roman" panose="02020603050405020304" pitchFamily="18" charset="0"/>
              </a:rPr>
              <a:t>地址格式</a:t>
            </a:r>
            <a:endParaRPr lang="zh-CN" altLang="zh-CN" sz="2400">
              <a:solidFill>
                <a:srgbClr val="215978"/>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7829" name="矩形 1">
            <a:extLst>
              <a:ext uri="{FF2B5EF4-FFF2-40B4-BE49-F238E27FC236}">
                <a16:creationId xmlns:a16="http://schemas.microsoft.com/office/drawing/2014/main" id="{DD33D880-9D2F-8C3D-8088-77EB34DF0A18}"/>
              </a:ext>
            </a:extLst>
          </p:cNvPr>
          <p:cNvSpPr>
            <a:spLocks noChangeArrowheads="1"/>
          </p:cNvSpPr>
          <p:nvPr/>
        </p:nvSpPr>
        <p:spPr bwMode="auto">
          <a:xfrm>
            <a:off x="292100" y="1997075"/>
            <a:ext cx="76327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zh-CN" sz="2000" b="1">
                <a:solidFill>
                  <a:schemeClr val="tx2"/>
                </a:solidFill>
              </a:rPr>
              <a:t>一、冒分十六进制表示法</a:t>
            </a:r>
            <a:endParaRPr lang="zh-CN" altLang="en-US" sz="2000">
              <a:solidFill>
                <a:schemeClr val="tx2"/>
              </a:solidFill>
              <a:latin typeface="Times New Roman" panose="02020603050405020304" pitchFamily="18" charset="0"/>
              <a:cs typeface="Times New Roman" panose="02020603050405020304" pitchFamily="18" charset="0"/>
            </a:endParaRPr>
          </a:p>
        </p:txBody>
      </p:sp>
      <p:sp>
        <p:nvSpPr>
          <p:cNvPr id="77830" name="Rectangle 2">
            <a:extLst>
              <a:ext uri="{FF2B5EF4-FFF2-40B4-BE49-F238E27FC236}">
                <a16:creationId xmlns:a16="http://schemas.microsoft.com/office/drawing/2014/main" id="{BBD41BB5-7EF5-46C7-E4A2-816490F93F9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31" name="Rectangle 2">
            <a:extLst>
              <a:ext uri="{FF2B5EF4-FFF2-40B4-BE49-F238E27FC236}">
                <a16:creationId xmlns:a16="http://schemas.microsoft.com/office/drawing/2014/main" id="{66E7595D-F331-3150-1D01-8956A9E271D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32" name="Rectangle 4">
            <a:extLst>
              <a:ext uri="{FF2B5EF4-FFF2-40B4-BE49-F238E27FC236}">
                <a16:creationId xmlns:a16="http://schemas.microsoft.com/office/drawing/2014/main" id="{13BFE12A-F703-CB06-ACA6-2C56B421F3C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77833" name="对象 5">
            <a:extLst>
              <a:ext uri="{FF2B5EF4-FFF2-40B4-BE49-F238E27FC236}">
                <a16:creationId xmlns:a16="http://schemas.microsoft.com/office/drawing/2014/main" id="{4B79C1B8-1E06-A984-FA69-EEBEE016374B}"/>
              </a:ext>
            </a:extLst>
          </p:cNvPr>
          <p:cNvGraphicFramePr>
            <a:graphicFrameLocks noChangeAspect="1"/>
          </p:cNvGraphicFramePr>
          <p:nvPr/>
        </p:nvGraphicFramePr>
        <p:xfrm>
          <a:off x="292100" y="5681663"/>
          <a:ext cx="8269288" cy="574675"/>
        </p:xfrm>
        <a:graphic>
          <a:graphicData uri="http://schemas.openxmlformats.org/presentationml/2006/ole">
            <mc:AlternateContent xmlns:mc="http://schemas.openxmlformats.org/markup-compatibility/2006">
              <mc:Choice xmlns:v="urn:schemas-microsoft-com:vml" Requires="v">
                <p:oleObj name="Visio" r:id="rId6" imgW="4696485" imgH="322799" progId="Visio.Drawing.11">
                  <p:embed/>
                </p:oleObj>
              </mc:Choice>
              <mc:Fallback>
                <p:oleObj name="Visio" r:id="rId6" imgW="4696485" imgH="322799" progId="Visio.Drawing.11">
                  <p:embed/>
                  <p:pic>
                    <p:nvPicPr>
                      <p:cNvPr id="77833" name="对象 5">
                        <a:extLst>
                          <a:ext uri="{FF2B5EF4-FFF2-40B4-BE49-F238E27FC236}">
                            <a16:creationId xmlns:a16="http://schemas.microsoft.com/office/drawing/2014/main" id="{4B79C1B8-1E06-A984-FA69-EEBEE01637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100" y="5681663"/>
                        <a:ext cx="82692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34" name="矩形 1">
            <a:extLst>
              <a:ext uri="{FF2B5EF4-FFF2-40B4-BE49-F238E27FC236}">
                <a16:creationId xmlns:a16="http://schemas.microsoft.com/office/drawing/2014/main" id="{96330199-4E5A-C745-B9E1-9BD06BD9C3AD}"/>
              </a:ext>
            </a:extLst>
          </p:cNvPr>
          <p:cNvSpPr>
            <a:spLocks noChangeArrowheads="1"/>
          </p:cNvSpPr>
          <p:nvPr/>
        </p:nvSpPr>
        <p:spPr bwMode="auto">
          <a:xfrm>
            <a:off x="395288" y="6415088"/>
            <a:ext cx="8064500" cy="415925"/>
          </a:xfrm>
          <a:prstGeom prst="rect">
            <a:avLst/>
          </a:prstGeom>
          <a:solidFill>
            <a:srgbClr val="E8EE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solidFill>
                  <a:schemeClr val="tx2"/>
                </a:solidFill>
              </a:rPr>
              <a:t>21DA::2AA:F:FE08:9C5A</a:t>
            </a:r>
            <a:endParaRPr lang="en-US" altLang="en-US" sz="1600">
              <a:solidFill>
                <a:schemeClr val="tx2"/>
              </a:solidFill>
            </a:endParaRPr>
          </a:p>
        </p:txBody>
      </p:sp>
      <p:sp>
        <p:nvSpPr>
          <p:cNvPr id="77835" name="矩形 2">
            <a:extLst>
              <a:ext uri="{FF2B5EF4-FFF2-40B4-BE49-F238E27FC236}">
                <a16:creationId xmlns:a16="http://schemas.microsoft.com/office/drawing/2014/main" id="{6BC52BC6-DE1B-3DA8-7BFC-BF130A32B9D9}"/>
              </a:ext>
            </a:extLst>
          </p:cNvPr>
          <p:cNvSpPr>
            <a:spLocks noChangeArrowheads="1"/>
          </p:cNvSpPr>
          <p:nvPr/>
        </p:nvSpPr>
        <p:spPr bwMode="auto">
          <a:xfrm>
            <a:off x="2928938" y="5160963"/>
            <a:ext cx="1481137" cy="304800"/>
          </a:xfrm>
          <a:prstGeom prst="rect">
            <a:avLst/>
          </a:prstGeom>
          <a:noFill/>
          <a:ln w="952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en-US" sz="2400"/>
          </a:p>
        </p:txBody>
      </p:sp>
      <p:sp>
        <p:nvSpPr>
          <p:cNvPr id="77836" name="矩形 12">
            <a:extLst>
              <a:ext uri="{FF2B5EF4-FFF2-40B4-BE49-F238E27FC236}">
                <a16:creationId xmlns:a16="http://schemas.microsoft.com/office/drawing/2014/main" id="{72673F40-846B-E515-D2C6-6DD6AE673BCE}"/>
              </a:ext>
            </a:extLst>
          </p:cNvPr>
          <p:cNvSpPr>
            <a:spLocks noChangeArrowheads="1"/>
          </p:cNvSpPr>
          <p:nvPr/>
        </p:nvSpPr>
        <p:spPr bwMode="auto">
          <a:xfrm>
            <a:off x="4498975" y="5176838"/>
            <a:ext cx="146050" cy="288925"/>
          </a:xfrm>
          <a:prstGeom prst="rect">
            <a:avLst/>
          </a:prstGeom>
          <a:noFill/>
          <a:ln w="952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en-US" sz="2400"/>
          </a:p>
        </p:txBody>
      </p:sp>
      <p:sp>
        <p:nvSpPr>
          <p:cNvPr id="77837" name="矩形 13">
            <a:extLst>
              <a:ext uri="{FF2B5EF4-FFF2-40B4-BE49-F238E27FC236}">
                <a16:creationId xmlns:a16="http://schemas.microsoft.com/office/drawing/2014/main" id="{F0D6CFAC-B41E-0450-E7A6-D40360297ED6}"/>
              </a:ext>
            </a:extLst>
          </p:cNvPr>
          <p:cNvSpPr>
            <a:spLocks noChangeArrowheads="1"/>
          </p:cNvSpPr>
          <p:nvPr/>
        </p:nvSpPr>
        <p:spPr bwMode="auto">
          <a:xfrm>
            <a:off x="5078413" y="5153025"/>
            <a:ext cx="341312" cy="287338"/>
          </a:xfrm>
          <a:prstGeom prst="rect">
            <a:avLst/>
          </a:prstGeom>
          <a:noFill/>
          <a:ln w="952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en-US" sz="2400"/>
          </a:p>
        </p:txBody>
      </p:sp>
      <p:sp>
        <p:nvSpPr>
          <p:cNvPr id="77838" name="矩形 14">
            <a:extLst>
              <a:ext uri="{FF2B5EF4-FFF2-40B4-BE49-F238E27FC236}">
                <a16:creationId xmlns:a16="http://schemas.microsoft.com/office/drawing/2014/main" id="{67920081-40B0-878C-C42A-8166912A9360}"/>
              </a:ext>
            </a:extLst>
          </p:cNvPr>
          <p:cNvSpPr>
            <a:spLocks noChangeArrowheads="1"/>
          </p:cNvSpPr>
          <p:nvPr/>
        </p:nvSpPr>
        <p:spPr bwMode="auto">
          <a:xfrm>
            <a:off x="3544888" y="5807075"/>
            <a:ext cx="595312" cy="288925"/>
          </a:xfrm>
          <a:prstGeom prst="rect">
            <a:avLst/>
          </a:prstGeom>
          <a:noFill/>
          <a:ln w="952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en-US" sz="2400"/>
          </a:p>
        </p:txBody>
      </p:sp>
    </p:spTree>
    <p:extLst>
      <p:ext uri="{BB962C8B-B14F-4D97-AF65-F5344CB8AC3E}">
        <p14:creationId xmlns:p14="http://schemas.microsoft.com/office/powerpoint/2010/main" val="39478143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3">
            <a:extLst>
              <a:ext uri="{FF2B5EF4-FFF2-40B4-BE49-F238E27FC236}">
                <a16:creationId xmlns:a16="http://schemas.microsoft.com/office/drawing/2014/main" id="{C2FB9CA9-0950-BBEC-304B-155E55D11C4D}"/>
              </a:ext>
            </a:extLst>
          </p:cNvPr>
          <p:cNvSpPr>
            <a:spLocks noGrp="1"/>
          </p:cNvSpPr>
          <p:nvPr>
            <p:ph type="title"/>
          </p:nvPr>
        </p:nvSpPr>
        <p:spPr bwMode="auto">
          <a:xfrm>
            <a:off x="250825" y="1341438"/>
            <a:ext cx="6840538" cy="719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pPr>
            <a:r>
              <a:rPr lang="en-US" altLang="zh-CN" sz="2400">
                <a:solidFill>
                  <a:srgbClr val="215978"/>
                </a:solidFill>
                <a:latin typeface="Times New Roman" panose="02020603050405020304" pitchFamily="18" charset="0"/>
                <a:ea typeface="宋体" panose="02010600030101010101" pitchFamily="2" charset="-122"/>
                <a:cs typeface="Times New Roman" panose="02020603050405020304" pitchFamily="18" charset="0"/>
              </a:rPr>
              <a:t>4.4 IPv6</a:t>
            </a:r>
            <a:r>
              <a:rPr lang="zh-CN" altLang="en-US" sz="2400">
                <a:solidFill>
                  <a:srgbClr val="215978"/>
                </a:solidFill>
                <a:latin typeface="Times New Roman" panose="02020603050405020304" pitchFamily="18" charset="0"/>
                <a:ea typeface="宋体" panose="02010600030101010101" pitchFamily="2" charset="-122"/>
                <a:cs typeface="Times New Roman" panose="02020603050405020304" pitchFamily="18" charset="0"/>
              </a:rPr>
              <a:t>地址格式</a:t>
            </a:r>
            <a:endParaRPr lang="zh-CN" altLang="zh-CN" sz="2400">
              <a:solidFill>
                <a:srgbClr val="215978"/>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9875" name="矩形 1">
            <a:extLst>
              <a:ext uri="{FF2B5EF4-FFF2-40B4-BE49-F238E27FC236}">
                <a16:creationId xmlns:a16="http://schemas.microsoft.com/office/drawing/2014/main" id="{75D3C948-C076-2868-6F96-F9EA32B54B90}"/>
              </a:ext>
            </a:extLst>
          </p:cNvPr>
          <p:cNvSpPr>
            <a:spLocks noChangeArrowheads="1"/>
          </p:cNvSpPr>
          <p:nvPr/>
        </p:nvSpPr>
        <p:spPr bwMode="auto">
          <a:xfrm>
            <a:off x="468313" y="2222500"/>
            <a:ext cx="7632700" cy="42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zh-CN" sz="2000" b="1">
                <a:solidFill>
                  <a:schemeClr val="tx2"/>
                </a:solidFill>
                <a:latin typeface="Times New Roman" panose="02020603050405020304" pitchFamily="18" charset="0"/>
                <a:cs typeface="Times New Roman" panose="02020603050405020304" pitchFamily="18" charset="0"/>
              </a:rPr>
              <a:t>二、</a:t>
            </a:r>
            <a:r>
              <a:rPr lang="en-US" altLang="zh-CN" sz="2000" b="1">
                <a:solidFill>
                  <a:schemeClr val="tx2"/>
                </a:solidFill>
                <a:latin typeface="Times New Roman" panose="02020603050405020304" pitchFamily="18" charset="0"/>
                <a:cs typeface="Times New Roman" panose="02020603050405020304" pitchFamily="18" charset="0"/>
              </a:rPr>
              <a:t>0</a:t>
            </a:r>
            <a:r>
              <a:rPr lang="zh-CN" altLang="zh-CN" sz="2000" b="1">
                <a:solidFill>
                  <a:schemeClr val="tx2"/>
                </a:solidFill>
                <a:latin typeface="Times New Roman" panose="02020603050405020304" pitchFamily="18" charset="0"/>
                <a:cs typeface="Times New Roman" panose="02020603050405020304" pitchFamily="18" charset="0"/>
              </a:rPr>
              <a:t>位压缩表示法</a:t>
            </a:r>
            <a:endParaRPr lang="en-US" altLang="zh-CN" sz="2000" b="1">
              <a:solidFill>
                <a:schemeClr val="tx2"/>
              </a:solidFill>
              <a:latin typeface="Times New Roman" panose="02020603050405020304" pitchFamily="18" charset="0"/>
              <a:cs typeface="Times New Roman" panose="02020603050405020304" pitchFamily="18" charset="0"/>
            </a:endParaRPr>
          </a:p>
          <a:p>
            <a:pPr eaLnBrk="1" hangingPunct="1">
              <a:lnSpc>
                <a:spcPct val="150000"/>
              </a:lnSpc>
            </a:pPr>
            <a:r>
              <a:rPr lang="en-US" altLang="zh-CN" sz="2000">
                <a:solidFill>
                  <a:schemeClr val="tx2"/>
                </a:solidFill>
                <a:latin typeface="Times New Roman" panose="02020603050405020304" pitchFamily="18" charset="0"/>
                <a:cs typeface="Times New Roman" panose="02020603050405020304" pitchFamily="18" charset="0"/>
              </a:rPr>
              <a:t>     21DA:0000:0000:0000:02AA:000F:FE08:9C5A </a:t>
            </a:r>
          </a:p>
          <a:p>
            <a:pPr eaLnBrk="1" hangingPunct="1">
              <a:lnSpc>
                <a:spcPct val="150000"/>
              </a:lnSpc>
            </a:pPr>
            <a:r>
              <a:rPr lang="en-US" altLang="zh-CN" sz="2000">
                <a:solidFill>
                  <a:schemeClr val="tx2"/>
                </a:solidFill>
                <a:latin typeface="Times New Roman" panose="02020603050405020304" pitchFamily="18" charset="0"/>
                <a:cs typeface="Times New Roman" panose="02020603050405020304" pitchFamily="18" charset="0"/>
              </a:rPr>
              <a:t>→  21DA::2AA:F:FE08:9C5A</a:t>
            </a:r>
          </a:p>
          <a:p>
            <a:pPr eaLnBrk="1" hangingPunct="1">
              <a:lnSpc>
                <a:spcPct val="150000"/>
              </a:lnSpc>
            </a:pPr>
            <a:endParaRPr lang="en-US" altLang="zh-CN" sz="2000" b="1">
              <a:solidFill>
                <a:schemeClr val="tx2"/>
              </a:solidFill>
            </a:endParaRPr>
          </a:p>
          <a:p>
            <a:pPr eaLnBrk="1" hangingPunct="1">
              <a:lnSpc>
                <a:spcPct val="150000"/>
              </a:lnSpc>
            </a:pPr>
            <a:r>
              <a:rPr lang="zh-CN" altLang="zh-CN" sz="2000" b="1">
                <a:solidFill>
                  <a:schemeClr val="tx2"/>
                </a:solidFill>
              </a:rPr>
              <a:t>需要注意两个问题：</a:t>
            </a:r>
          </a:p>
          <a:p>
            <a:pPr eaLnBrk="1" hangingPunct="1">
              <a:lnSpc>
                <a:spcPct val="150000"/>
              </a:lnSpc>
            </a:pPr>
            <a:r>
              <a:rPr lang="en-US" altLang="zh-CN" sz="2000">
                <a:solidFill>
                  <a:schemeClr val="tx2"/>
                </a:solidFill>
              </a:rPr>
              <a:t>    </a:t>
            </a:r>
            <a:r>
              <a:rPr lang="zh-CN" altLang="zh-CN" sz="2000">
                <a:solidFill>
                  <a:schemeClr val="tx2"/>
                </a:solidFill>
              </a:rPr>
              <a:t>①</a:t>
            </a:r>
            <a:r>
              <a:rPr lang="en-US" altLang="zh-CN" sz="2000">
                <a:solidFill>
                  <a:schemeClr val="tx2"/>
                </a:solidFill>
              </a:rPr>
              <a:t> </a:t>
            </a:r>
            <a:r>
              <a:rPr lang="zh-CN" altLang="zh-CN" sz="2000">
                <a:solidFill>
                  <a:schemeClr val="tx2"/>
                </a:solidFill>
              </a:rPr>
              <a:t>在使用零压缩法时，不能将一个位段的有效</a:t>
            </a:r>
            <a:r>
              <a:rPr lang="en-US" altLang="zh-CN" sz="2000">
                <a:solidFill>
                  <a:schemeClr val="tx2"/>
                </a:solidFill>
              </a:rPr>
              <a:t>0</a:t>
            </a:r>
            <a:r>
              <a:rPr lang="zh-CN" altLang="zh-CN" sz="2000">
                <a:solidFill>
                  <a:schemeClr val="tx2"/>
                </a:solidFill>
              </a:rPr>
              <a:t>压缩掉。例如，不能将</a:t>
            </a:r>
            <a:r>
              <a:rPr lang="en-US" altLang="zh-CN" sz="2000">
                <a:solidFill>
                  <a:schemeClr val="tx2"/>
                </a:solidFill>
              </a:rPr>
              <a:t>FF02:30:0:0:0:0:0:5</a:t>
            </a:r>
            <a:r>
              <a:rPr lang="zh-CN" altLang="zh-CN" sz="2000">
                <a:solidFill>
                  <a:schemeClr val="tx2"/>
                </a:solidFill>
              </a:rPr>
              <a:t>简写为</a:t>
            </a:r>
            <a:r>
              <a:rPr lang="en-US" altLang="zh-CN" sz="2000">
                <a:solidFill>
                  <a:schemeClr val="tx2"/>
                </a:solidFill>
              </a:rPr>
              <a:t>FF2:3::5</a:t>
            </a:r>
            <a:r>
              <a:rPr lang="zh-CN" altLang="zh-CN" sz="2000">
                <a:solidFill>
                  <a:schemeClr val="tx2"/>
                </a:solidFill>
              </a:rPr>
              <a:t>，而应该简写为</a:t>
            </a:r>
            <a:r>
              <a:rPr lang="en-US" altLang="zh-CN" sz="2000">
                <a:solidFill>
                  <a:schemeClr val="tx2"/>
                </a:solidFill>
              </a:rPr>
              <a:t>FF02:30::5</a:t>
            </a:r>
            <a:r>
              <a:rPr lang="zh-CN" altLang="zh-CN" sz="2000">
                <a:solidFill>
                  <a:schemeClr val="tx2"/>
                </a:solidFill>
              </a:rPr>
              <a:t>。</a:t>
            </a:r>
          </a:p>
          <a:p>
            <a:pPr eaLnBrk="1" hangingPunct="1">
              <a:lnSpc>
                <a:spcPct val="150000"/>
              </a:lnSpc>
            </a:pPr>
            <a:r>
              <a:rPr lang="en-US" altLang="zh-CN" sz="2000">
                <a:solidFill>
                  <a:schemeClr val="tx2"/>
                </a:solidFill>
              </a:rPr>
              <a:t>    </a:t>
            </a:r>
            <a:r>
              <a:rPr lang="zh-CN" altLang="zh-CN" sz="2000">
                <a:solidFill>
                  <a:schemeClr val="tx2"/>
                </a:solidFill>
              </a:rPr>
              <a:t>②</a:t>
            </a:r>
            <a:r>
              <a:rPr lang="en-US" altLang="zh-CN" sz="2000">
                <a:solidFill>
                  <a:schemeClr val="tx2"/>
                </a:solidFill>
              </a:rPr>
              <a:t> </a:t>
            </a:r>
            <a:r>
              <a:rPr lang="zh-CN" altLang="zh-CN" sz="2000">
                <a:solidFill>
                  <a:schemeClr val="tx2"/>
                </a:solidFill>
              </a:rPr>
              <a:t>冒号在一个地址中只能出现一次。</a:t>
            </a:r>
            <a:endParaRPr lang="zh-CN" altLang="zh-CN" sz="2000">
              <a:solidFill>
                <a:schemeClr val="tx2"/>
              </a:solidFill>
              <a:latin typeface="Times New Roman" panose="02020603050405020304" pitchFamily="18" charset="0"/>
              <a:cs typeface="Times New Roman" panose="02020603050405020304" pitchFamily="18" charset="0"/>
            </a:endParaRPr>
          </a:p>
        </p:txBody>
      </p:sp>
      <p:sp>
        <p:nvSpPr>
          <p:cNvPr id="79876" name="Rectangle 2">
            <a:extLst>
              <a:ext uri="{FF2B5EF4-FFF2-40B4-BE49-F238E27FC236}">
                <a16:creationId xmlns:a16="http://schemas.microsoft.com/office/drawing/2014/main" id="{24C0B731-4290-14A2-DE8F-D1B92700B0D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877" name="Rectangle 2">
            <a:extLst>
              <a:ext uri="{FF2B5EF4-FFF2-40B4-BE49-F238E27FC236}">
                <a16:creationId xmlns:a16="http://schemas.microsoft.com/office/drawing/2014/main" id="{CACB450E-F951-54F7-E820-DCC0B8F11B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 name="矩形 1">
            <a:extLst>
              <a:ext uri="{FF2B5EF4-FFF2-40B4-BE49-F238E27FC236}">
                <a16:creationId xmlns:a16="http://schemas.microsoft.com/office/drawing/2014/main" id="{CC2A65C6-1196-60BE-B973-E9B509F96A52}"/>
              </a:ext>
            </a:extLst>
          </p:cNvPr>
          <p:cNvSpPr/>
          <p:nvPr/>
        </p:nvSpPr>
        <p:spPr>
          <a:xfrm>
            <a:off x="5435600" y="5732463"/>
            <a:ext cx="2852738" cy="369887"/>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pPr algn="ctr" eaLnBrk="1" hangingPunct="1">
              <a:defRPr/>
            </a:pPr>
            <a:r>
              <a:rPr lang="en-US" altLang="zh-CN" dirty="0">
                <a:solidFill>
                  <a:schemeClr val="tx2"/>
                </a:solidFill>
                <a:latin typeface="Arial" charset="0"/>
              </a:rPr>
              <a:t>21DA</a:t>
            </a:r>
            <a:r>
              <a:rPr lang="en-US" altLang="zh-CN" dirty="0">
                <a:solidFill>
                  <a:srgbClr val="FF0000"/>
                </a:solidFill>
                <a:latin typeface="Arial" charset="0"/>
              </a:rPr>
              <a:t>::</a:t>
            </a:r>
            <a:r>
              <a:rPr lang="en-US" altLang="zh-CN" dirty="0">
                <a:solidFill>
                  <a:schemeClr val="tx2"/>
                </a:solidFill>
                <a:latin typeface="Arial" charset="0"/>
              </a:rPr>
              <a:t>2AA:F</a:t>
            </a:r>
            <a:r>
              <a:rPr lang="en-US" altLang="zh-CN" dirty="0">
                <a:solidFill>
                  <a:srgbClr val="FF0000"/>
                </a:solidFill>
                <a:latin typeface="Arial" charset="0"/>
              </a:rPr>
              <a:t>::</a:t>
            </a:r>
            <a:r>
              <a:rPr lang="en-US" altLang="zh-CN" dirty="0">
                <a:solidFill>
                  <a:schemeClr val="tx2"/>
                </a:solidFill>
                <a:latin typeface="Arial" charset="0"/>
              </a:rPr>
              <a:t>FE08:9C5A</a:t>
            </a:r>
            <a:endParaRPr lang="en-US" dirty="0">
              <a:solidFill>
                <a:schemeClr val="tx2"/>
              </a:solidFill>
              <a:latin typeface="Arial" charset="0"/>
            </a:endParaRPr>
          </a:p>
        </p:txBody>
      </p:sp>
      <p:pic>
        <p:nvPicPr>
          <p:cNvPr id="79879" name="图片 4">
            <a:extLst>
              <a:ext uri="{FF2B5EF4-FFF2-40B4-BE49-F238E27FC236}">
                <a16:creationId xmlns:a16="http://schemas.microsoft.com/office/drawing/2014/main" id="{BC7E3A77-4A00-E3EE-3790-A5FF7D235AA9}"/>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21675" y="5248275"/>
            <a:ext cx="822325"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68652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37">
            <a:extLst>
              <a:ext uri="{FF2B5EF4-FFF2-40B4-BE49-F238E27FC236}">
                <a16:creationId xmlns:a16="http://schemas.microsoft.com/office/drawing/2014/main" id="{6173977D-9D0C-5F63-D11D-7F318ADEA21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60657"/>
          <a:stretch>
            <a:fillRect/>
          </a:stretch>
        </p:blipFill>
        <p:spPr bwMode="auto">
          <a:xfrm>
            <a:off x="3348038" y="1196975"/>
            <a:ext cx="2736850" cy="535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9" name="矩形 1">
            <a:extLst>
              <a:ext uri="{FF2B5EF4-FFF2-40B4-BE49-F238E27FC236}">
                <a16:creationId xmlns:a16="http://schemas.microsoft.com/office/drawing/2014/main" id="{BE88E1FB-75EF-5037-89AF-A37F7255959B}"/>
              </a:ext>
            </a:extLst>
          </p:cNvPr>
          <p:cNvSpPr>
            <a:spLocks noChangeArrowheads="1"/>
          </p:cNvSpPr>
          <p:nvPr/>
        </p:nvSpPr>
        <p:spPr bwMode="auto">
          <a:xfrm>
            <a:off x="3313113" y="4508500"/>
            <a:ext cx="3143250" cy="649288"/>
          </a:xfrm>
          <a:prstGeom prst="rect">
            <a:avLst/>
          </a:prstGeom>
          <a:solidFill>
            <a:srgbClr val="FF0000">
              <a:alpha val="20000"/>
            </a:srgbClr>
          </a:solidFill>
          <a:ln w="28575">
            <a:solidFill>
              <a:srgbClr val="FF0000"/>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p>
        </p:txBody>
      </p:sp>
      <p:sp>
        <p:nvSpPr>
          <p:cNvPr id="4" name="内容占位符 4">
            <a:extLst>
              <a:ext uri="{FF2B5EF4-FFF2-40B4-BE49-F238E27FC236}">
                <a16:creationId xmlns:a16="http://schemas.microsoft.com/office/drawing/2014/main" id="{41DA7572-4042-8409-62A9-B09D94D04839}"/>
              </a:ext>
            </a:extLst>
          </p:cNvPr>
          <p:cNvSpPr txBox="1">
            <a:spLocks/>
          </p:cNvSpPr>
          <p:nvPr/>
        </p:nvSpPr>
        <p:spPr bwMode="auto">
          <a:xfrm>
            <a:off x="354013" y="1268413"/>
            <a:ext cx="8435975" cy="534987"/>
          </a:xfrm>
          <a:prstGeom prst="rect">
            <a:avLst/>
          </a:prstGeom>
          <a:noFill/>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charset="0"/>
                <a:ea typeface="MS PGothic" panose="020B0600070205080204" pitchFamily="34" charset="-128"/>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charset="0"/>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Arial" charset="0"/>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Arial" charset="0"/>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eaLnBrk="1" hangingPunct="1">
              <a:lnSpc>
                <a:spcPct val="150000"/>
              </a:lnSpc>
              <a:buFont typeface="Wingdings 2" panose="05020102010507070707" pitchFamily="18" charset="2"/>
              <a:buNone/>
              <a:defRPr/>
            </a:pPr>
            <a:r>
              <a:rPr lang="en-US" altLang="zh-CN" sz="2400" kern="0" dirty="0">
                <a:solidFill>
                  <a:srgbClr val="215978"/>
                </a:solidFill>
                <a:latin typeface="Times New Roman" panose="02020603050405020304" pitchFamily="18" charset="0"/>
                <a:ea typeface="宋体" panose="02010600030101010101" pitchFamily="2" charset="-122"/>
                <a:cs typeface="Times New Roman" panose="02020603050405020304" pitchFamily="18" charset="0"/>
              </a:rPr>
              <a:t>5. </a:t>
            </a:r>
            <a:r>
              <a:rPr lang="zh-CN" altLang="en-US" sz="2400" kern="0" dirty="0">
                <a:solidFill>
                  <a:srgbClr val="215978"/>
                </a:solidFill>
                <a:latin typeface="Times New Roman" panose="02020603050405020304" pitchFamily="18" charset="0"/>
                <a:ea typeface="宋体" panose="02010600030101010101" pitchFamily="2" charset="-122"/>
                <a:cs typeface="Times New Roman" panose="02020603050405020304" pitchFamily="18" charset="0"/>
              </a:rPr>
              <a:t>数据链路层</a:t>
            </a:r>
            <a:endParaRPr lang="en-US" altLang="zh-CN" sz="2400" kern="0" dirty="0">
              <a:solidFill>
                <a:srgbClr val="215978"/>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内容占位符 4">
            <a:extLst>
              <a:ext uri="{FF2B5EF4-FFF2-40B4-BE49-F238E27FC236}">
                <a16:creationId xmlns:a16="http://schemas.microsoft.com/office/drawing/2014/main" id="{1C52A5B1-A691-1702-F041-39C9FAA35400}"/>
              </a:ext>
            </a:extLst>
          </p:cNvPr>
          <p:cNvSpPr>
            <a:spLocks noGrp="1"/>
          </p:cNvSpPr>
          <p:nvPr>
            <p:ph idx="1"/>
          </p:nvPr>
        </p:nvSpPr>
        <p:spPr bwMode="auto">
          <a:xfrm>
            <a:off x="323850" y="981075"/>
            <a:ext cx="4248150" cy="1152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en-US" altLang="zh-CN" sz="2400">
                <a:solidFill>
                  <a:schemeClr val="tx2"/>
                </a:solidFill>
                <a:latin typeface="Times New Roman" panose="02020603050405020304" pitchFamily="18" charset="0"/>
                <a:cs typeface="Times New Roman" panose="02020603050405020304" pitchFamily="18" charset="0"/>
              </a:rPr>
              <a:t>5.2  </a:t>
            </a:r>
            <a:r>
              <a:rPr lang="zh-CN" altLang="en-US" sz="2400">
                <a:solidFill>
                  <a:schemeClr val="tx2"/>
                </a:solidFill>
                <a:latin typeface="Times New Roman" panose="02020603050405020304" pitchFamily="18" charset="0"/>
                <a:ea typeface="宋体" panose="02010600030101010101" pitchFamily="2" charset="-122"/>
              </a:rPr>
              <a:t>单帧停止等待协议</a:t>
            </a:r>
            <a:endParaRPr lang="en-US" altLang="zh-CN" sz="2400">
              <a:solidFill>
                <a:schemeClr val="tx2"/>
              </a:solidFill>
              <a:latin typeface="Times New Roman" panose="02020603050405020304" pitchFamily="18" charset="0"/>
              <a:cs typeface="Times New Roman" panose="02020603050405020304" pitchFamily="18" charset="0"/>
            </a:endParaRPr>
          </a:p>
          <a:p>
            <a:pPr>
              <a:lnSpc>
                <a:spcPct val="150000"/>
              </a:lnSpc>
              <a:buFont typeface="Wingdings 2" panose="05020102010507070707" pitchFamily="18" charset="2"/>
              <a:buNone/>
            </a:pPr>
            <a:r>
              <a:rPr lang="en-US" altLang="zh-CN" sz="2000" u="sng">
                <a:solidFill>
                  <a:schemeClr val="tx2"/>
                </a:solidFill>
                <a:latin typeface="Times New Roman" panose="02020603050405020304" pitchFamily="18" charset="0"/>
                <a:cs typeface="Times New Roman" panose="02020603050405020304" pitchFamily="18" charset="0"/>
              </a:rPr>
              <a:t>2</a:t>
            </a:r>
            <a:r>
              <a:rPr lang="zh-CN" altLang="en-US" sz="2000" u="sng">
                <a:solidFill>
                  <a:schemeClr val="tx2"/>
                </a:solidFill>
                <a:latin typeface="Times New Roman" panose="02020603050405020304" pitchFamily="18" charset="0"/>
                <a:ea typeface="宋体" panose="02010600030101010101" pitchFamily="2" charset="-122"/>
              </a:rPr>
              <a:t>．单帧停止等待协议效率分析</a:t>
            </a:r>
            <a:endParaRPr lang="en-US" altLang="zh-CN" sz="2000" u="sng">
              <a:solidFill>
                <a:schemeClr val="tx2"/>
              </a:solidFill>
              <a:latin typeface="Times New Roman" panose="02020603050405020304" pitchFamily="18" charset="0"/>
              <a:ea typeface="宋体" panose="02010600030101010101" pitchFamily="2" charset="-122"/>
            </a:endParaRPr>
          </a:p>
        </p:txBody>
      </p:sp>
      <p:sp>
        <p:nvSpPr>
          <p:cNvPr id="110595" name="Rectangle 6">
            <a:extLst>
              <a:ext uri="{FF2B5EF4-FFF2-40B4-BE49-F238E27FC236}">
                <a16:creationId xmlns:a16="http://schemas.microsoft.com/office/drawing/2014/main" id="{CB0B2EE0-2BA8-C49F-20C8-3740A84A1FB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0596" name="Rectangle 2">
            <a:extLst>
              <a:ext uri="{FF2B5EF4-FFF2-40B4-BE49-F238E27FC236}">
                <a16:creationId xmlns:a16="http://schemas.microsoft.com/office/drawing/2014/main" id="{FAD7FC76-EC42-8EF5-579D-E93D2D7DBB4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0597" name="Rectangle 2">
            <a:extLst>
              <a:ext uri="{FF2B5EF4-FFF2-40B4-BE49-F238E27FC236}">
                <a16:creationId xmlns:a16="http://schemas.microsoft.com/office/drawing/2014/main" id="{1F2E4654-B256-D3B4-BAB8-BE7A8BDB7ED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0598" name="Rectangle 4">
            <a:extLst>
              <a:ext uri="{FF2B5EF4-FFF2-40B4-BE49-F238E27FC236}">
                <a16:creationId xmlns:a16="http://schemas.microsoft.com/office/drawing/2014/main" id="{E40DDED7-75E4-4346-4428-E85F65B57B0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0599" name="Rectangle 2">
            <a:extLst>
              <a:ext uri="{FF2B5EF4-FFF2-40B4-BE49-F238E27FC236}">
                <a16:creationId xmlns:a16="http://schemas.microsoft.com/office/drawing/2014/main" id="{D0CC7283-B06A-B312-AC70-E2BA8A54D21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0600" name="Rectangle 4">
            <a:extLst>
              <a:ext uri="{FF2B5EF4-FFF2-40B4-BE49-F238E27FC236}">
                <a16:creationId xmlns:a16="http://schemas.microsoft.com/office/drawing/2014/main" id="{E52B27FA-462A-426F-D04B-3A688DF9A43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0601" name="Rectangle 4">
            <a:extLst>
              <a:ext uri="{FF2B5EF4-FFF2-40B4-BE49-F238E27FC236}">
                <a16:creationId xmlns:a16="http://schemas.microsoft.com/office/drawing/2014/main" id="{C4952D1F-E674-3094-022A-90311A549DB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0602" name="Rectangle 4">
            <a:extLst>
              <a:ext uri="{FF2B5EF4-FFF2-40B4-BE49-F238E27FC236}">
                <a16:creationId xmlns:a16="http://schemas.microsoft.com/office/drawing/2014/main" id="{F60772D3-0C84-7DF0-9456-8D1392FBD36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0603" name="Rectangle 4">
            <a:extLst>
              <a:ext uri="{FF2B5EF4-FFF2-40B4-BE49-F238E27FC236}">
                <a16:creationId xmlns:a16="http://schemas.microsoft.com/office/drawing/2014/main" id="{243F7E48-4D23-5F1E-B98D-5FDA7954D76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0604" name="Object 3">
            <a:extLst>
              <a:ext uri="{FF2B5EF4-FFF2-40B4-BE49-F238E27FC236}">
                <a16:creationId xmlns:a16="http://schemas.microsoft.com/office/drawing/2014/main" id="{461C4A97-37F8-CBFB-11E5-4D5B2FB70998}"/>
              </a:ext>
            </a:extLst>
          </p:cNvPr>
          <p:cNvGraphicFramePr>
            <a:graphicFrameLocks noChangeAspect="1"/>
          </p:cNvGraphicFramePr>
          <p:nvPr/>
        </p:nvGraphicFramePr>
        <p:xfrm>
          <a:off x="4067175" y="1557338"/>
          <a:ext cx="4892675" cy="4824412"/>
        </p:xfrm>
        <a:graphic>
          <a:graphicData uri="http://schemas.openxmlformats.org/presentationml/2006/ole">
            <mc:AlternateContent xmlns:mc="http://schemas.openxmlformats.org/markup-compatibility/2006">
              <mc:Choice xmlns:v="urn:schemas-microsoft-com:vml" Requires="v">
                <p:oleObj name="Visio" r:id="rId3" imgW="4025900" imgH="3975100" progId="Visio.Drawing.11">
                  <p:embed/>
                </p:oleObj>
              </mc:Choice>
              <mc:Fallback>
                <p:oleObj name="Visio" r:id="rId3" imgW="4025900" imgH="3975100" progId="Visio.Drawing.11">
                  <p:embed/>
                  <p:pic>
                    <p:nvPicPr>
                      <p:cNvPr id="110604" name="Object 3">
                        <a:extLst>
                          <a:ext uri="{FF2B5EF4-FFF2-40B4-BE49-F238E27FC236}">
                            <a16:creationId xmlns:a16="http://schemas.microsoft.com/office/drawing/2014/main" id="{461C4A97-37F8-CBFB-11E5-4D5B2FB709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175" y="1557338"/>
                        <a:ext cx="489267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0605" name="矩形 15">
            <a:extLst>
              <a:ext uri="{FF2B5EF4-FFF2-40B4-BE49-F238E27FC236}">
                <a16:creationId xmlns:a16="http://schemas.microsoft.com/office/drawing/2014/main" id="{49E66EA2-DD63-4DCB-00B8-17C9D8409FE2}"/>
              </a:ext>
            </a:extLst>
          </p:cNvPr>
          <p:cNvSpPr>
            <a:spLocks noChangeArrowheads="1"/>
          </p:cNvSpPr>
          <p:nvPr/>
        </p:nvSpPr>
        <p:spPr bwMode="auto">
          <a:xfrm>
            <a:off x="323850" y="2565400"/>
            <a:ext cx="4679950" cy="376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anose="05000000000000000000" pitchFamily="2" charset="2"/>
              <a:buChar char="Ø"/>
            </a:pPr>
            <a:r>
              <a:rPr lang="en-US" altLang="zh-CN" sz="2000">
                <a:solidFill>
                  <a:schemeClr val="tx2"/>
                </a:solidFill>
                <a:latin typeface="Times New Roman" panose="02020603050405020304" pitchFamily="18" charset="0"/>
                <a:cs typeface="Times New Roman" panose="02020603050405020304" pitchFamily="18" charset="0"/>
              </a:rPr>
              <a:t> </a:t>
            </a:r>
            <a:r>
              <a:rPr lang="zh-CN" altLang="en-US" sz="2000">
                <a:solidFill>
                  <a:schemeClr val="tx2"/>
                </a:solidFill>
                <a:latin typeface="Times New Roman" panose="02020603050405020304" pitchFamily="18" charset="0"/>
                <a:cs typeface="Times New Roman" panose="02020603050405020304" pitchFamily="18" charset="0"/>
              </a:rPr>
              <a:t>帧传输总延时</a:t>
            </a:r>
            <a:r>
              <a:rPr lang="en-US" altLang="zh-CN" sz="2000" i="1">
                <a:solidFill>
                  <a:schemeClr val="tx2"/>
                </a:solidFill>
                <a:latin typeface="Times New Roman" panose="02020603050405020304" pitchFamily="18" charset="0"/>
                <a:cs typeface="Times New Roman" panose="02020603050405020304" pitchFamily="18" charset="0"/>
              </a:rPr>
              <a:t>t</a:t>
            </a:r>
            <a:r>
              <a:rPr lang="en-US" altLang="zh-CN" sz="2000" i="1" baseline="-25000">
                <a:solidFill>
                  <a:schemeClr val="tx2"/>
                </a:solidFill>
                <a:latin typeface="Times New Roman" panose="02020603050405020304" pitchFamily="18" charset="0"/>
                <a:cs typeface="Times New Roman" panose="02020603050405020304" pitchFamily="18" charset="0"/>
              </a:rPr>
              <a:t>T</a:t>
            </a:r>
            <a:r>
              <a:rPr lang="en-US" altLang="zh-CN" sz="2000" i="1">
                <a:solidFill>
                  <a:schemeClr val="tx2"/>
                </a:solidFill>
                <a:latin typeface="Times New Roman" panose="02020603050405020304" pitchFamily="18" charset="0"/>
                <a:cs typeface="Times New Roman" panose="02020603050405020304" pitchFamily="18" charset="0"/>
              </a:rPr>
              <a:t> </a:t>
            </a:r>
            <a:r>
              <a:rPr lang="zh-CN" altLang="en-US" sz="2000">
                <a:solidFill>
                  <a:schemeClr val="tx2"/>
                </a:solidFill>
                <a:latin typeface="Times New Roman" panose="02020603050405020304" pitchFamily="18" charset="0"/>
                <a:cs typeface="Times New Roman" panose="02020603050405020304" pitchFamily="18" charset="0"/>
              </a:rPr>
              <a:t>：</a:t>
            </a:r>
            <a:endParaRPr lang="zh-CN" altLang="ja-JP" sz="2000">
              <a:solidFill>
                <a:schemeClr val="tx2"/>
              </a:solidFill>
              <a:latin typeface="Times New Roman" panose="02020603050405020304" pitchFamily="18" charset="0"/>
              <a:cs typeface="Times New Roman" panose="02020603050405020304" pitchFamily="18" charset="0"/>
            </a:endParaRPr>
          </a:p>
          <a:p>
            <a:pPr eaLnBrk="1" hangingPunct="1">
              <a:lnSpc>
                <a:spcPct val="150000"/>
              </a:lnSpc>
            </a:pPr>
            <a:r>
              <a:rPr lang="en-US" altLang="zh-CN" sz="2000" i="1">
                <a:solidFill>
                  <a:schemeClr val="tx2"/>
                </a:solidFill>
                <a:latin typeface="Times New Roman" panose="02020603050405020304" pitchFamily="18" charset="0"/>
                <a:cs typeface="Times New Roman" panose="02020603050405020304" pitchFamily="18" charset="0"/>
              </a:rPr>
              <a:t>   t</a:t>
            </a:r>
            <a:r>
              <a:rPr lang="en-US" altLang="zh-CN" sz="2000" i="1" baseline="-25000">
                <a:solidFill>
                  <a:schemeClr val="tx2"/>
                </a:solidFill>
                <a:latin typeface="Times New Roman" panose="02020603050405020304" pitchFamily="18" charset="0"/>
                <a:cs typeface="Times New Roman" panose="02020603050405020304" pitchFamily="18" charset="0"/>
              </a:rPr>
              <a:t>T</a:t>
            </a:r>
            <a:r>
              <a:rPr lang="en-US" altLang="zh-CN" sz="2000" i="1">
                <a:solidFill>
                  <a:schemeClr val="tx2"/>
                </a:solidFill>
                <a:latin typeface="Times New Roman" panose="02020603050405020304" pitchFamily="18" charset="0"/>
                <a:cs typeface="Times New Roman" panose="02020603050405020304" pitchFamily="18" charset="0"/>
              </a:rPr>
              <a:t> = t</a:t>
            </a:r>
            <a:r>
              <a:rPr lang="en-US" altLang="zh-CN" sz="2000" i="1" baseline="-25000">
                <a:solidFill>
                  <a:schemeClr val="tx2"/>
                </a:solidFill>
                <a:latin typeface="Times New Roman" panose="02020603050405020304" pitchFamily="18" charset="0"/>
                <a:cs typeface="Times New Roman" panose="02020603050405020304" pitchFamily="18" charset="0"/>
              </a:rPr>
              <a:t>p</a:t>
            </a:r>
            <a:r>
              <a:rPr lang="en-US" altLang="zh-CN" sz="2000" i="1">
                <a:solidFill>
                  <a:schemeClr val="tx2"/>
                </a:solidFill>
                <a:latin typeface="Times New Roman" panose="02020603050405020304" pitchFamily="18" charset="0"/>
                <a:cs typeface="Times New Roman" panose="02020603050405020304" pitchFamily="18" charset="0"/>
              </a:rPr>
              <a:t>+t</a:t>
            </a:r>
            <a:r>
              <a:rPr lang="en-US" altLang="zh-CN" sz="2000" i="1" baseline="-25000">
                <a:solidFill>
                  <a:schemeClr val="tx2"/>
                </a:solidFill>
                <a:latin typeface="Times New Roman" panose="02020603050405020304" pitchFamily="18" charset="0"/>
                <a:cs typeface="Times New Roman" panose="02020603050405020304" pitchFamily="18" charset="0"/>
              </a:rPr>
              <a:t>f</a:t>
            </a:r>
            <a:r>
              <a:rPr lang="en-US" altLang="zh-CN" sz="2000" i="1">
                <a:solidFill>
                  <a:schemeClr val="tx2"/>
                </a:solidFill>
                <a:latin typeface="Times New Roman" panose="02020603050405020304" pitchFamily="18" charset="0"/>
                <a:cs typeface="Times New Roman" panose="02020603050405020304" pitchFamily="18" charset="0"/>
              </a:rPr>
              <a:t>+t</a:t>
            </a:r>
            <a:r>
              <a:rPr lang="en-US" altLang="zh-CN" sz="2000" i="1" baseline="-25000">
                <a:solidFill>
                  <a:schemeClr val="tx2"/>
                </a:solidFill>
                <a:latin typeface="Times New Roman" panose="02020603050405020304" pitchFamily="18" charset="0"/>
                <a:cs typeface="Times New Roman" panose="02020603050405020304" pitchFamily="18" charset="0"/>
              </a:rPr>
              <a:t>pr</a:t>
            </a:r>
            <a:r>
              <a:rPr lang="en-US" altLang="zh-CN" sz="2000" i="1">
                <a:solidFill>
                  <a:schemeClr val="tx2"/>
                </a:solidFill>
                <a:latin typeface="Times New Roman" panose="02020603050405020304" pitchFamily="18" charset="0"/>
                <a:cs typeface="Times New Roman" panose="02020603050405020304" pitchFamily="18" charset="0"/>
              </a:rPr>
              <a:t>+t</a:t>
            </a:r>
            <a:r>
              <a:rPr lang="en-US" altLang="zh-CN" sz="2000" i="1" baseline="-25000">
                <a:solidFill>
                  <a:schemeClr val="tx2"/>
                </a:solidFill>
                <a:latin typeface="Times New Roman" panose="02020603050405020304" pitchFamily="18" charset="0"/>
                <a:cs typeface="Times New Roman" panose="02020603050405020304" pitchFamily="18" charset="0"/>
              </a:rPr>
              <a:t>a</a:t>
            </a:r>
            <a:r>
              <a:rPr lang="en-US" altLang="zh-CN" sz="2000" i="1">
                <a:solidFill>
                  <a:schemeClr val="tx2"/>
                </a:solidFill>
                <a:latin typeface="Times New Roman" panose="02020603050405020304" pitchFamily="18" charset="0"/>
                <a:cs typeface="Times New Roman" panose="02020603050405020304" pitchFamily="18" charset="0"/>
              </a:rPr>
              <a:t>+t</a:t>
            </a:r>
            <a:r>
              <a:rPr lang="en-US" altLang="zh-CN" sz="2000" i="1" baseline="-25000">
                <a:solidFill>
                  <a:schemeClr val="tx2"/>
                </a:solidFill>
                <a:latin typeface="Times New Roman" panose="02020603050405020304" pitchFamily="18" charset="0"/>
                <a:cs typeface="Times New Roman" panose="02020603050405020304" pitchFamily="18" charset="0"/>
              </a:rPr>
              <a:t>p</a:t>
            </a:r>
            <a:r>
              <a:rPr lang="en-US" altLang="zh-CN" sz="2000" i="1">
                <a:solidFill>
                  <a:schemeClr val="tx2"/>
                </a:solidFill>
                <a:latin typeface="Times New Roman" panose="02020603050405020304" pitchFamily="18" charset="0"/>
                <a:cs typeface="Times New Roman" panose="02020603050405020304" pitchFamily="18" charset="0"/>
              </a:rPr>
              <a:t>+t</a:t>
            </a:r>
            <a:r>
              <a:rPr lang="en-US" altLang="zh-CN" sz="2000" i="1" baseline="-25000">
                <a:solidFill>
                  <a:schemeClr val="tx2"/>
                </a:solidFill>
                <a:latin typeface="Times New Roman" panose="02020603050405020304" pitchFamily="18" charset="0"/>
                <a:cs typeface="Times New Roman" panose="02020603050405020304" pitchFamily="18" charset="0"/>
              </a:rPr>
              <a:t>pr</a:t>
            </a:r>
            <a:r>
              <a:rPr lang="en-US" altLang="zh-CN" sz="2000" i="1">
                <a:solidFill>
                  <a:schemeClr val="tx2"/>
                </a:solidFill>
                <a:latin typeface="Times New Roman" panose="02020603050405020304" pitchFamily="18" charset="0"/>
                <a:cs typeface="Times New Roman" panose="02020603050405020304" pitchFamily="18" charset="0"/>
              </a:rPr>
              <a:t> = 2t</a:t>
            </a:r>
            <a:r>
              <a:rPr lang="en-US" altLang="zh-CN" sz="2000" i="1" baseline="-25000">
                <a:solidFill>
                  <a:schemeClr val="tx2"/>
                </a:solidFill>
                <a:latin typeface="Times New Roman" panose="02020603050405020304" pitchFamily="18" charset="0"/>
                <a:cs typeface="Times New Roman" panose="02020603050405020304" pitchFamily="18" charset="0"/>
              </a:rPr>
              <a:t>p</a:t>
            </a:r>
            <a:r>
              <a:rPr lang="en-US" altLang="zh-CN" sz="2000" i="1">
                <a:solidFill>
                  <a:schemeClr val="tx2"/>
                </a:solidFill>
                <a:latin typeface="Times New Roman" panose="02020603050405020304" pitchFamily="18" charset="0"/>
                <a:cs typeface="Times New Roman" panose="02020603050405020304" pitchFamily="18" charset="0"/>
              </a:rPr>
              <a:t>+2t</a:t>
            </a:r>
            <a:r>
              <a:rPr lang="en-US" altLang="zh-CN" sz="2000" i="1" baseline="-25000">
                <a:solidFill>
                  <a:schemeClr val="tx2"/>
                </a:solidFill>
                <a:latin typeface="Times New Roman" panose="02020603050405020304" pitchFamily="18" charset="0"/>
                <a:cs typeface="Times New Roman" panose="02020603050405020304" pitchFamily="18" charset="0"/>
              </a:rPr>
              <a:t>pr</a:t>
            </a:r>
            <a:r>
              <a:rPr lang="en-US" altLang="zh-CN" sz="2000" i="1">
                <a:solidFill>
                  <a:schemeClr val="tx2"/>
                </a:solidFill>
                <a:latin typeface="Times New Roman" panose="02020603050405020304" pitchFamily="18" charset="0"/>
                <a:cs typeface="Times New Roman" panose="02020603050405020304" pitchFamily="18" charset="0"/>
              </a:rPr>
              <a:t>+t</a:t>
            </a:r>
            <a:r>
              <a:rPr lang="en-US" altLang="zh-CN" sz="2000" i="1" baseline="-25000">
                <a:solidFill>
                  <a:schemeClr val="tx2"/>
                </a:solidFill>
                <a:latin typeface="Times New Roman" panose="02020603050405020304" pitchFamily="18" charset="0"/>
                <a:cs typeface="Times New Roman" panose="02020603050405020304" pitchFamily="18" charset="0"/>
              </a:rPr>
              <a:t>f</a:t>
            </a:r>
            <a:r>
              <a:rPr lang="en-US" altLang="zh-CN" sz="2000" i="1">
                <a:solidFill>
                  <a:schemeClr val="tx2"/>
                </a:solidFill>
                <a:latin typeface="Times New Roman" panose="02020603050405020304" pitchFamily="18" charset="0"/>
                <a:cs typeface="Times New Roman" panose="02020603050405020304" pitchFamily="18" charset="0"/>
              </a:rPr>
              <a:t> +t</a:t>
            </a:r>
            <a:r>
              <a:rPr lang="en-US" altLang="zh-CN" sz="2000" i="1" baseline="-25000">
                <a:solidFill>
                  <a:schemeClr val="tx2"/>
                </a:solidFill>
                <a:latin typeface="Times New Roman" panose="02020603050405020304" pitchFamily="18" charset="0"/>
                <a:cs typeface="Times New Roman" panose="02020603050405020304" pitchFamily="18" charset="0"/>
              </a:rPr>
              <a:t>a</a:t>
            </a:r>
          </a:p>
          <a:p>
            <a:pPr eaLnBrk="1" hangingPunct="1">
              <a:lnSpc>
                <a:spcPct val="150000"/>
              </a:lnSpc>
            </a:pPr>
            <a:r>
              <a:rPr lang="en-US" altLang="zh-CN" sz="2000" i="1">
                <a:solidFill>
                  <a:schemeClr val="tx2"/>
                </a:solidFill>
                <a:latin typeface="Times New Roman" panose="02020603050405020304" pitchFamily="18" charset="0"/>
                <a:cs typeface="Times New Roman" panose="02020603050405020304" pitchFamily="18" charset="0"/>
              </a:rPr>
              <a:t>   t</a:t>
            </a:r>
            <a:r>
              <a:rPr lang="en-US" altLang="zh-CN" sz="2000" i="1" baseline="-25000">
                <a:solidFill>
                  <a:schemeClr val="tx2"/>
                </a:solidFill>
                <a:latin typeface="Times New Roman" panose="02020603050405020304" pitchFamily="18" charset="0"/>
                <a:cs typeface="Times New Roman" panose="02020603050405020304" pitchFamily="18" charset="0"/>
              </a:rPr>
              <a:t>T </a:t>
            </a:r>
            <a:r>
              <a:rPr lang="en-US" altLang="zh-CN" sz="2000">
                <a:solidFill>
                  <a:schemeClr val="tx2"/>
                </a:solidFill>
                <a:latin typeface="Times New Roman" panose="02020603050405020304" pitchFamily="18" charset="0"/>
                <a:cs typeface="Times New Roman" panose="02020603050405020304" pitchFamily="18" charset="0"/>
              </a:rPr>
              <a:t>≈</a:t>
            </a:r>
            <a:r>
              <a:rPr lang="en-US" altLang="zh-CN" sz="2000" i="1">
                <a:solidFill>
                  <a:schemeClr val="tx2"/>
                </a:solidFill>
                <a:latin typeface="Times New Roman" panose="02020603050405020304" pitchFamily="18" charset="0"/>
                <a:cs typeface="Times New Roman" panose="02020603050405020304" pitchFamily="18" charset="0"/>
              </a:rPr>
              <a:t>t</a:t>
            </a:r>
            <a:r>
              <a:rPr lang="en-US" altLang="zh-CN" sz="2000" i="1" baseline="-25000">
                <a:solidFill>
                  <a:schemeClr val="tx2"/>
                </a:solidFill>
                <a:latin typeface="Times New Roman" panose="02020603050405020304" pitchFamily="18" charset="0"/>
                <a:cs typeface="Times New Roman" panose="02020603050405020304" pitchFamily="18" charset="0"/>
              </a:rPr>
              <a:t>f</a:t>
            </a:r>
            <a:r>
              <a:rPr lang="en-US" altLang="zh-CN" sz="2000">
                <a:solidFill>
                  <a:schemeClr val="tx2"/>
                </a:solidFill>
                <a:latin typeface="Times New Roman" panose="02020603050405020304" pitchFamily="18" charset="0"/>
                <a:cs typeface="Times New Roman" panose="02020603050405020304" pitchFamily="18" charset="0"/>
              </a:rPr>
              <a:t>+</a:t>
            </a:r>
            <a:r>
              <a:rPr lang="en-US" altLang="zh-CN" sz="2000" i="1">
                <a:solidFill>
                  <a:schemeClr val="tx2"/>
                </a:solidFill>
                <a:latin typeface="Times New Roman" panose="02020603050405020304" pitchFamily="18" charset="0"/>
                <a:cs typeface="Times New Roman" panose="02020603050405020304" pitchFamily="18" charset="0"/>
              </a:rPr>
              <a:t>2t</a:t>
            </a:r>
            <a:r>
              <a:rPr lang="en-US" altLang="zh-CN" sz="2000" i="1" baseline="-25000">
                <a:solidFill>
                  <a:schemeClr val="tx2"/>
                </a:solidFill>
                <a:latin typeface="Times New Roman" panose="02020603050405020304" pitchFamily="18" charset="0"/>
                <a:cs typeface="Times New Roman" panose="02020603050405020304" pitchFamily="18" charset="0"/>
              </a:rPr>
              <a:t>p</a:t>
            </a:r>
          </a:p>
          <a:p>
            <a:pPr>
              <a:lnSpc>
                <a:spcPct val="150000"/>
              </a:lnSpc>
              <a:buFont typeface="Wingdings" panose="05000000000000000000" pitchFamily="2" charset="2"/>
              <a:buChar char="Ø"/>
            </a:pPr>
            <a:r>
              <a:rPr lang="zh-CN" altLang="en-US" sz="2000">
                <a:solidFill>
                  <a:schemeClr val="tx2"/>
                </a:solidFill>
                <a:latin typeface="Times New Roman" panose="02020603050405020304" pitchFamily="18" charset="0"/>
                <a:cs typeface="Times New Roman" panose="02020603050405020304" pitchFamily="18" charset="0"/>
              </a:rPr>
              <a:t>帧传输效率</a:t>
            </a:r>
            <a:r>
              <a:rPr lang="en-US" altLang="zh-CN" sz="2000" i="1">
                <a:solidFill>
                  <a:schemeClr val="tx2"/>
                </a:solidFill>
                <a:latin typeface="Times New Roman" panose="02020603050405020304" pitchFamily="18" charset="0"/>
                <a:cs typeface="Times New Roman" panose="02020603050405020304" pitchFamily="18" charset="0"/>
              </a:rPr>
              <a:t>U</a:t>
            </a:r>
            <a:r>
              <a:rPr lang="zh-CN" altLang="en-US" sz="2000">
                <a:solidFill>
                  <a:schemeClr val="tx2"/>
                </a:solidFill>
                <a:latin typeface="Times New Roman" panose="02020603050405020304" pitchFamily="18" charset="0"/>
                <a:cs typeface="Times New Roman" panose="02020603050405020304" pitchFamily="18" charset="0"/>
              </a:rPr>
              <a:t>：</a:t>
            </a:r>
            <a:endParaRPr lang="zh-CN" altLang="ja-JP" sz="2000">
              <a:solidFill>
                <a:schemeClr val="tx2"/>
              </a:solidFill>
              <a:latin typeface="Times New Roman" panose="02020603050405020304" pitchFamily="18" charset="0"/>
              <a:cs typeface="Times New Roman" panose="02020603050405020304" pitchFamily="18" charset="0"/>
            </a:endParaRPr>
          </a:p>
          <a:p>
            <a:pPr>
              <a:lnSpc>
                <a:spcPct val="150000"/>
              </a:lnSpc>
            </a:pPr>
            <a:r>
              <a:rPr lang="en-US" altLang="zh-CN" sz="2000" i="1">
                <a:solidFill>
                  <a:schemeClr val="tx2"/>
                </a:solidFill>
                <a:latin typeface="Times New Roman" panose="02020603050405020304" pitchFamily="18" charset="0"/>
                <a:cs typeface="Times New Roman" panose="02020603050405020304" pitchFamily="18" charset="0"/>
              </a:rPr>
              <a:t>   U=t</a:t>
            </a:r>
            <a:r>
              <a:rPr lang="en-US" altLang="zh-CN" sz="2000" i="1" baseline="-25000">
                <a:solidFill>
                  <a:schemeClr val="tx2"/>
                </a:solidFill>
                <a:latin typeface="Times New Roman" panose="02020603050405020304" pitchFamily="18" charset="0"/>
                <a:cs typeface="Times New Roman" panose="02020603050405020304" pitchFamily="18" charset="0"/>
              </a:rPr>
              <a:t>f </a:t>
            </a:r>
            <a:r>
              <a:rPr lang="en-US" altLang="zh-CN" sz="2000" i="1">
                <a:solidFill>
                  <a:schemeClr val="tx2"/>
                </a:solidFill>
                <a:latin typeface="Times New Roman" panose="02020603050405020304" pitchFamily="18" charset="0"/>
                <a:cs typeface="Times New Roman" panose="02020603050405020304" pitchFamily="18" charset="0"/>
              </a:rPr>
              <a:t>/( t</a:t>
            </a:r>
            <a:r>
              <a:rPr lang="en-US" altLang="zh-CN" sz="2000" i="1" baseline="-25000">
                <a:solidFill>
                  <a:schemeClr val="tx2"/>
                </a:solidFill>
                <a:latin typeface="Times New Roman" panose="02020603050405020304" pitchFamily="18" charset="0"/>
                <a:cs typeface="Times New Roman" panose="02020603050405020304" pitchFamily="18" charset="0"/>
              </a:rPr>
              <a:t>f</a:t>
            </a:r>
            <a:r>
              <a:rPr lang="en-US" altLang="zh-CN" sz="2000" i="1">
                <a:solidFill>
                  <a:schemeClr val="tx2"/>
                </a:solidFill>
                <a:latin typeface="Times New Roman" panose="02020603050405020304" pitchFamily="18" charset="0"/>
                <a:cs typeface="Times New Roman" panose="02020603050405020304" pitchFamily="18" charset="0"/>
              </a:rPr>
              <a:t>+2t</a:t>
            </a:r>
            <a:r>
              <a:rPr lang="en-US" altLang="zh-CN" sz="2000" i="1" baseline="-25000">
                <a:solidFill>
                  <a:schemeClr val="tx2"/>
                </a:solidFill>
                <a:latin typeface="Times New Roman" panose="02020603050405020304" pitchFamily="18" charset="0"/>
                <a:cs typeface="Times New Roman" panose="02020603050405020304" pitchFamily="18" charset="0"/>
              </a:rPr>
              <a:t>p</a:t>
            </a:r>
            <a:r>
              <a:rPr lang="en-US" altLang="zh-CN" sz="2000" i="1">
                <a:solidFill>
                  <a:schemeClr val="tx2"/>
                </a:solidFill>
                <a:latin typeface="Times New Roman" panose="02020603050405020304" pitchFamily="18" charset="0"/>
                <a:cs typeface="Times New Roman" panose="02020603050405020304" pitchFamily="18" charset="0"/>
              </a:rPr>
              <a:t>)</a:t>
            </a:r>
          </a:p>
          <a:p>
            <a:pPr>
              <a:lnSpc>
                <a:spcPct val="150000"/>
              </a:lnSpc>
            </a:pPr>
            <a:r>
              <a:rPr lang="zh-CN" altLang="en-US" sz="2000">
                <a:solidFill>
                  <a:schemeClr val="tx2"/>
                </a:solidFill>
                <a:latin typeface="Times New Roman" panose="02020603050405020304" pitchFamily="18" charset="0"/>
                <a:cs typeface="Times New Roman" panose="02020603050405020304" pitchFamily="18" charset="0"/>
              </a:rPr>
              <a:t>假设</a:t>
            </a:r>
            <a:r>
              <a:rPr lang="zh-CN" altLang="ja-JP" sz="2000" i="1">
                <a:solidFill>
                  <a:schemeClr val="tx2"/>
                </a:solidFill>
                <a:latin typeface="Times New Roman" panose="02020603050405020304" pitchFamily="18" charset="0"/>
                <a:cs typeface="Times New Roman" panose="02020603050405020304" pitchFamily="18" charset="0"/>
              </a:rPr>
              <a:t>α</a:t>
            </a:r>
            <a:r>
              <a:rPr lang="en-US" altLang="zh-CN" sz="2000" i="1">
                <a:solidFill>
                  <a:schemeClr val="tx2"/>
                </a:solidFill>
                <a:latin typeface="Times New Roman" panose="02020603050405020304" pitchFamily="18" charset="0"/>
                <a:cs typeface="Times New Roman" panose="02020603050405020304" pitchFamily="18" charset="0"/>
              </a:rPr>
              <a:t> </a:t>
            </a:r>
            <a:r>
              <a:rPr lang="en-US" altLang="zh-CN" sz="2000">
                <a:solidFill>
                  <a:schemeClr val="tx2"/>
                </a:solidFill>
                <a:latin typeface="Times New Roman" panose="02020603050405020304" pitchFamily="18" charset="0"/>
                <a:cs typeface="Times New Roman" panose="02020603050405020304" pitchFamily="18" charset="0"/>
              </a:rPr>
              <a:t>= </a:t>
            </a:r>
            <a:r>
              <a:rPr lang="zh-CN" altLang="en-US" sz="2000">
                <a:solidFill>
                  <a:schemeClr val="tx2"/>
                </a:solidFill>
                <a:latin typeface="Times New Roman" panose="02020603050405020304" pitchFamily="18" charset="0"/>
                <a:cs typeface="Times New Roman" panose="02020603050405020304" pitchFamily="18" charset="0"/>
              </a:rPr>
              <a:t>传播延时</a:t>
            </a:r>
            <a:r>
              <a:rPr lang="en-US" altLang="zh-CN" sz="2000">
                <a:solidFill>
                  <a:schemeClr val="tx2"/>
                </a:solidFill>
                <a:latin typeface="Times New Roman" panose="02020603050405020304" pitchFamily="18" charset="0"/>
                <a:cs typeface="Times New Roman" panose="02020603050405020304" pitchFamily="18" charset="0"/>
              </a:rPr>
              <a:t>/</a:t>
            </a:r>
            <a:r>
              <a:rPr lang="zh-CN" altLang="en-US" sz="2000">
                <a:solidFill>
                  <a:schemeClr val="tx2"/>
                </a:solidFill>
                <a:latin typeface="Times New Roman" panose="02020603050405020304" pitchFamily="18" charset="0"/>
                <a:cs typeface="Times New Roman" panose="02020603050405020304" pitchFamily="18" charset="0"/>
              </a:rPr>
              <a:t>发送延时（</a:t>
            </a:r>
            <a:r>
              <a:rPr lang="en-US" altLang="zh-CN" sz="2000">
                <a:solidFill>
                  <a:schemeClr val="tx2"/>
                </a:solidFill>
                <a:latin typeface="Times New Roman" panose="02020603050405020304" pitchFamily="18" charset="0"/>
                <a:cs typeface="Times New Roman" panose="02020603050405020304" pitchFamily="18" charset="0"/>
              </a:rPr>
              <a:t> </a:t>
            </a:r>
            <a:r>
              <a:rPr lang="en-US" altLang="zh-CN" sz="2000" i="1">
                <a:solidFill>
                  <a:schemeClr val="tx2"/>
                </a:solidFill>
                <a:latin typeface="Times New Roman" panose="02020603050405020304" pitchFamily="18" charset="0"/>
                <a:cs typeface="Times New Roman" panose="02020603050405020304" pitchFamily="18" charset="0"/>
              </a:rPr>
              <a:t>t</a:t>
            </a:r>
            <a:r>
              <a:rPr lang="en-US" altLang="zh-CN" sz="2000" i="1" baseline="-25000">
                <a:solidFill>
                  <a:schemeClr val="tx2"/>
                </a:solidFill>
                <a:latin typeface="Times New Roman" panose="02020603050405020304" pitchFamily="18" charset="0"/>
                <a:cs typeface="Times New Roman" panose="02020603050405020304" pitchFamily="18" charset="0"/>
              </a:rPr>
              <a:t>p </a:t>
            </a:r>
            <a:r>
              <a:rPr lang="en-US" altLang="zh-CN" sz="2000" i="1">
                <a:solidFill>
                  <a:schemeClr val="tx2"/>
                </a:solidFill>
                <a:latin typeface="Times New Roman" panose="02020603050405020304" pitchFamily="18" charset="0"/>
                <a:cs typeface="Times New Roman" panose="02020603050405020304" pitchFamily="18" charset="0"/>
              </a:rPr>
              <a:t>/ t</a:t>
            </a:r>
            <a:r>
              <a:rPr lang="en-US" altLang="zh-CN" sz="2000" i="1" baseline="-25000">
                <a:solidFill>
                  <a:schemeClr val="tx2"/>
                </a:solidFill>
                <a:latin typeface="Times New Roman" panose="02020603050405020304" pitchFamily="18" charset="0"/>
                <a:cs typeface="Times New Roman" panose="02020603050405020304" pitchFamily="18" charset="0"/>
              </a:rPr>
              <a:t>f</a:t>
            </a:r>
            <a:r>
              <a:rPr lang="zh-CN" altLang="en-US" sz="2000">
                <a:solidFill>
                  <a:schemeClr val="tx2"/>
                </a:solidFill>
                <a:latin typeface="Times New Roman" panose="02020603050405020304" pitchFamily="18" charset="0"/>
                <a:cs typeface="Times New Roman" panose="02020603050405020304" pitchFamily="18" charset="0"/>
              </a:rPr>
              <a:t>）</a:t>
            </a:r>
            <a:endParaRPr lang="en-US" altLang="zh-CN" sz="2000">
              <a:solidFill>
                <a:schemeClr val="tx2"/>
              </a:solidFill>
              <a:latin typeface="Times New Roman" panose="02020603050405020304" pitchFamily="18" charset="0"/>
              <a:cs typeface="Times New Roman" panose="02020603050405020304" pitchFamily="18" charset="0"/>
            </a:endParaRPr>
          </a:p>
          <a:p>
            <a:pPr>
              <a:lnSpc>
                <a:spcPct val="150000"/>
              </a:lnSpc>
            </a:pPr>
            <a:r>
              <a:rPr lang="en-US" altLang="zh-CN" sz="2000" i="1">
                <a:solidFill>
                  <a:srgbClr val="FF0000"/>
                </a:solidFill>
                <a:latin typeface="Times New Roman" panose="02020603050405020304" pitchFamily="18" charset="0"/>
                <a:cs typeface="Times New Roman" panose="02020603050405020304" pitchFamily="18" charset="0"/>
              </a:rPr>
              <a:t>   U=</a:t>
            </a:r>
            <a:r>
              <a:rPr lang="en-US" altLang="zh-CN" sz="2000">
                <a:solidFill>
                  <a:srgbClr val="FF0000"/>
                </a:solidFill>
                <a:latin typeface="Times New Roman" panose="02020603050405020304" pitchFamily="18" charset="0"/>
                <a:cs typeface="Times New Roman" panose="02020603050405020304" pitchFamily="18" charset="0"/>
              </a:rPr>
              <a:t>1</a:t>
            </a:r>
            <a:r>
              <a:rPr lang="en-US" altLang="zh-CN" sz="2000" i="1">
                <a:solidFill>
                  <a:srgbClr val="FF0000"/>
                </a:solidFill>
                <a:latin typeface="Times New Roman" panose="02020603050405020304" pitchFamily="18" charset="0"/>
                <a:cs typeface="Times New Roman" panose="02020603050405020304" pitchFamily="18" charset="0"/>
              </a:rPr>
              <a:t>/(1+2α) </a:t>
            </a:r>
            <a:endParaRPr lang="zh-CN" altLang="en-US" sz="2000" i="1">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内容占位符 4">
            <a:extLst>
              <a:ext uri="{FF2B5EF4-FFF2-40B4-BE49-F238E27FC236}">
                <a16:creationId xmlns:a16="http://schemas.microsoft.com/office/drawing/2014/main" id="{3BCEDDD7-18FA-5731-FA66-B10FCC002D77}"/>
              </a:ext>
            </a:extLst>
          </p:cNvPr>
          <p:cNvSpPr>
            <a:spLocks noGrp="1"/>
          </p:cNvSpPr>
          <p:nvPr>
            <p:ph idx="1"/>
          </p:nvPr>
        </p:nvSpPr>
        <p:spPr bwMode="auto">
          <a:xfrm>
            <a:off x="323850" y="981075"/>
            <a:ext cx="4248150" cy="1152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en-US" altLang="zh-CN" sz="2400">
                <a:solidFill>
                  <a:schemeClr val="tx2"/>
                </a:solidFill>
                <a:latin typeface="Times New Roman" panose="02020603050405020304" pitchFamily="18" charset="0"/>
                <a:cs typeface="Times New Roman" panose="02020603050405020304" pitchFamily="18" charset="0"/>
              </a:rPr>
              <a:t>5.2  </a:t>
            </a:r>
            <a:r>
              <a:rPr lang="zh-CN" altLang="en-US" sz="2400">
                <a:solidFill>
                  <a:schemeClr val="tx2"/>
                </a:solidFill>
                <a:latin typeface="Times New Roman" panose="02020603050405020304" pitchFamily="18" charset="0"/>
                <a:ea typeface="宋体" panose="02010600030101010101" pitchFamily="2" charset="-122"/>
              </a:rPr>
              <a:t>单帧停止等待协议</a:t>
            </a:r>
            <a:endParaRPr lang="en-US" altLang="zh-CN" sz="2400">
              <a:solidFill>
                <a:schemeClr val="tx2"/>
              </a:solidFill>
              <a:latin typeface="Times New Roman" panose="02020603050405020304" pitchFamily="18" charset="0"/>
              <a:cs typeface="Times New Roman" panose="02020603050405020304" pitchFamily="18" charset="0"/>
            </a:endParaRPr>
          </a:p>
          <a:p>
            <a:pPr>
              <a:lnSpc>
                <a:spcPct val="150000"/>
              </a:lnSpc>
              <a:buFont typeface="Wingdings 2" panose="05020102010507070707" pitchFamily="18" charset="2"/>
              <a:buNone/>
            </a:pPr>
            <a:r>
              <a:rPr lang="en-US" altLang="zh-CN" sz="2000">
                <a:solidFill>
                  <a:schemeClr val="tx2"/>
                </a:solidFill>
                <a:latin typeface="Times New Roman" panose="02020603050405020304" pitchFamily="18" charset="0"/>
                <a:cs typeface="Times New Roman" panose="02020603050405020304" pitchFamily="18" charset="0"/>
              </a:rPr>
              <a:t>2</a:t>
            </a:r>
            <a:r>
              <a:rPr lang="zh-CN" altLang="en-US" sz="2000">
                <a:solidFill>
                  <a:schemeClr val="tx2"/>
                </a:solidFill>
                <a:latin typeface="Times New Roman" panose="02020603050405020304" pitchFamily="18" charset="0"/>
                <a:ea typeface="宋体" panose="02010600030101010101" pitchFamily="2" charset="-122"/>
              </a:rPr>
              <a:t>．单帧停止等待协议效率举例</a:t>
            </a:r>
            <a:endParaRPr lang="en-US" altLang="zh-CN" sz="2000">
              <a:solidFill>
                <a:schemeClr val="tx2"/>
              </a:solidFill>
              <a:latin typeface="Times New Roman" panose="02020603050405020304" pitchFamily="18" charset="0"/>
              <a:ea typeface="宋体" panose="02010600030101010101" pitchFamily="2" charset="-122"/>
            </a:endParaRPr>
          </a:p>
        </p:txBody>
      </p:sp>
      <p:sp>
        <p:nvSpPr>
          <p:cNvPr id="112643" name="Rectangle 6">
            <a:extLst>
              <a:ext uri="{FF2B5EF4-FFF2-40B4-BE49-F238E27FC236}">
                <a16:creationId xmlns:a16="http://schemas.microsoft.com/office/drawing/2014/main" id="{499D442A-49C7-D9A6-7090-D770F6EB95F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44" name="Rectangle 2">
            <a:extLst>
              <a:ext uri="{FF2B5EF4-FFF2-40B4-BE49-F238E27FC236}">
                <a16:creationId xmlns:a16="http://schemas.microsoft.com/office/drawing/2014/main" id="{5435A315-BD24-CCA0-72DF-1579D637280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45" name="Rectangle 2">
            <a:extLst>
              <a:ext uri="{FF2B5EF4-FFF2-40B4-BE49-F238E27FC236}">
                <a16:creationId xmlns:a16="http://schemas.microsoft.com/office/drawing/2014/main" id="{E4AD9008-C686-87B6-46C4-B7D77799BB5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46" name="Rectangle 4">
            <a:extLst>
              <a:ext uri="{FF2B5EF4-FFF2-40B4-BE49-F238E27FC236}">
                <a16:creationId xmlns:a16="http://schemas.microsoft.com/office/drawing/2014/main" id="{4EABB3C3-0CFE-0F76-F595-26D759B8FBF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47" name="Rectangle 2">
            <a:extLst>
              <a:ext uri="{FF2B5EF4-FFF2-40B4-BE49-F238E27FC236}">
                <a16:creationId xmlns:a16="http://schemas.microsoft.com/office/drawing/2014/main" id="{5975BC9D-C38B-6F65-4132-049F2273704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48" name="Rectangle 4">
            <a:extLst>
              <a:ext uri="{FF2B5EF4-FFF2-40B4-BE49-F238E27FC236}">
                <a16:creationId xmlns:a16="http://schemas.microsoft.com/office/drawing/2014/main" id="{09EBD7FD-E530-204E-C625-0E0EF730996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49" name="Rectangle 4">
            <a:extLst>
              <a:ext uri="{FF2B5EF4-FFF2-40B4-BE49-F238E27FC236}">
                <a16:creationId xmlns:a16="http://schemas.microsoft.com/office/drawing/2014/main" id="{0C6FBFDB-A04D-9A91-56F8-9272E6A0151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50" name="Rectangle 4">
            <a:extLst>
              <a:ext uri="{FF2B5EF4-FFF2-40B4-BE49-F238E27FC236}">
                <a16:creationId xmlns:a16="http://schemas.microsoft.com/office/drawing/2014/main" id="{C729992D-E824-AC5A-E12E-5006EFEB376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51" name="Rectangle 4">
            <a:extLst>
              <a:ext uri="{FF2B5EF4-FFF2-40B4-BE49-F238E27FC236}">
                <a16:creationId xmlns:a16="http://schemas.microsoft.com/office/drawing/2014/main" id="{209B1F07-23EA-8F23-C764-07FCFAB1C26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652" name="矩形 15">
            <a:extLst>
              <a:ext uri="{FF2B5EF4-FFF2-40B4-BE49-F238E27FC236}">
                <a16:creationId xmlns:a16="http://schemas.microsoft.com/office/drawing/2014/main" id="{4B61A685-0D48-FE9C-C4CD-DC8C1156D483}"/>
              </a:ext>
            </a:extLst>
          </p:cNvPr>
          <p:cNvSpPr>
            <a:spLocks noChangeArrowheads="1"/>
          </p:cNvSpPr>
          <p:nvPr/>
        </p:nvSpPr>
        <p:spPr bwMode="auto">
          <a:xfrm>
            <a:off x="395288" y="2205038"/>
            <a:ext cx="7777162" cy="375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anose="05000000000000000000" pitchFamily="2" charset="2"/>
              <a:buChar char="Ø"/>
            </a:pPr>
            <a:r>
              <a:rPr lang="en-US" altLang="zh-CN" sz="2000">
                <a:solidFill>
                  <a:schemeClr val="tx2"/>
                </a:solidFill>
                <a:latin typeface="Times New Roman" panose="02020603050405020304" pitchFamily="18" charset="0"/>
                <a:cs typeface="Times New Roman" panose="02020603050405020304" pitchFamily="18" charset="0"/>
              </a:rPr>
              <a:t> </a:t>
            </a:r>
            <a:r>
              <a:rPr lang="zh-CN" altLang="en-US" sz="2000">
                <a:solidFill>
                  <a:schemeClr val="tx2"/>
                </a:solidFill>
                <a:latin typeface="Times New Roman" panose="02020603050405020304" pitchFamily="18" charset="0"/>
                <a:cs typeface="Times New Roman" panose="02020603050405020304" pitchFamily="18" charset="0"/>
              </a:rPr>
              <a:t>电缆传输，速度为</a:t>
            </a:r>
            <a:r>
              <a:rPr lang="en-US" altLang="zh-CN" sz="2000">
                <a:solidFill>
                  <a:schemeClr val="tx2"/>
                </a:solidFill>
                <a:latin typeface="Times New Roman" panose="02020603050405020304" pitchFamily="18" charset="0"/>
                <a:cs typeface="Times New Roman" panose="02020603050405020304" pitchFamily="18" charset="0"/>
              </a:rPr>
              <a:t>2</a:t>
            </a:r>
            <a:r>
              <a:rPr lang="zh-CN" altLang="en-US" sz="2000">
                <a:solidFill>
                  <a:schemeClr val="tx2"/>
                </a:solidFill>
                <a:latin typeface="Times New Roman" panose="02020603050405020304" pitchFamily="18" charset="0"/>
                <a:cs typeface="Times New Roman" panose="02020603050405020304" pitchFamily="18" charset="0"/>
              </a:rPr>
              <a:t>*</a:t>
            </a:r>
            <a:r>
              <a:rPr lang="en-US" altLang="zh-CN" sz="2000">
                <a:solidFill>
                  <a:schemeClr val="tx2"/>
                </a:solidFill>
                <a:latin typeface="Times New Roman" panose="02020603050405020304" pitchFamily="18" charset="0"/>
                <a:cs typeface="Times New Roman" panose="02020603050405020304" pitchFamily="18" charset="0"/>
              </a:rPr>
              <a:t>10</a:t>
            </a:r>
            <a:r>
              <a:rPr lang="en-US" altLang="zh-CN" sz="2000" baseline="30000">
                <a:solidFill>
                  <a:schemeClr val="tx2"/>
                </a:solidFill>
                <a:latin typeface="Times New Roman" panose="02020603050405020304" pitchFamily="18" charset="0"/>
                <a:cs typeface="Times New Roman" panose="02020603050405020304" pitchFamily="18" charset="0"/>
              </a:rPr>
              <a:t>8</a:t>
            </a:r>
            <a:r>
              <a:rPr lang="en-US" altLang="zh-CN" sz="2000" i="1">
                <a:solidFill>
                  <a:schemeClr val="tx2"/>
                </a:solidFill>
                <a:latin typeface="Times New Roman" panose="02020603050405020304" pitchFamily="18" charset="0"/>
                <a:cs typeface="Times New Roman" panose="02020603050405020304" pitchFamily="18" charset="0"/>
              </a:rPr>
              <a:t>m</a:t>
            </a:r>
            <a:r>
              <a:rPr lang="en-US" altLang="zh-CN" sz="2000">
                <a:solidFill>
                  <a:schemeClr val="tx2"/>
                </a:solidFill>
                <a:latin typeface="Times New Roman" panose="02020603050405020304" pitchFamily="18" charset="0"/>
                <a:cs typeface="Times New Roman" panose="02020603050405020304" pitchFamily="18" charset="0"/>
              </a:rPr>
              <a:t>/</a:t>
            </a:r>
            <a:r>
              <a:rPr lang="en-US" altLang="zh-CN" sz="2000" i="1">
                <a:solidFill>
                  <a:schemeClr val="tx2"/>
                </a:solidFill>
                <a:latin typeface="Times New Roman" panose="02020603050405020304" pitchFamily="18" charset="0"/>
                <a:cs typeface="Times New Roman" panose="02020603050405020304" pitchFamily="18" charset="0"/>
              </a:rPr>
              <a:t>s</a:t>
            </a:r>
          </a:p>
          <a:p>
            <a:pPr eaLnBrk="1" hangingPunct="1">
              <a:lnSpc>
                <a:spcPct val="150000"/>
              </a:lnSpc>
            </a:pPr>
            <a:r>
              <a:rPr lang="zh-CN" altLang="en-US" sz="2000">
                <a:solidFill>
                  <a:schemeClr val="tx2"/>
                </a:solidFill>
                <a:latin typeface="Times New Roman" panose="02020603050405020304" pitchFamily="18" charset="0"/>
                <a:cs typeface="Times New Roman" panose="02020603050405020304" pitchFamily="18" charset="0"/>
              </a:rPr>
              <a:t>   发送方、接收方之间电缆长度</a:t>
            </a:r>
            <a:r>
              <a:rPr lang="en-US" altLang="zh-CN" sz="2000">
                <a:solidFill>
                  <a:schemeClr val="tx2"/>
                </a:solidFill>
                <a:latin typeface="Times New Roman" panose="02020603050405020304" pitchFamily="18" charset="0"/>
                <a:cs typeface="Times New Roman" panose="02020603050405020304" pitchFamily="18" charset="0"/>
              </a:rPr>
              <a:t>1000</a:t>
            </a:r>
            <a:r>
              <a:rPr lang="en-US" altLang="zh-CN" sz="2000" i="1">
                <a:solidFill>
                  <a:schemeClr val="tx2"/>
                </a:solidFill>
                <a:latin typeface="Times New Roman" panose="02020603050405020304" pitchFamily="18" charset="0"/>
                <a:cs typeface="Times New Roman" panose="02020603050405020304" pitchFamily="18" charset="0"/>
              </a:rPr>
              <a:t>m</a:t>
            </a:r>
            <a:endParaRPr lang="zh-CN" altLang="ja-JP" sz="2000" i="1">
              <a:solidFill>
                <a:schemeClr val="tx2"/>
              </a:solidFill>
              <a:latin typeface="Times New Roman" panose="02020603050405020304" pitchFamily="18" charset="0"/>
              <a:cs typeface="Times New Roman" panose="02020603050405020304" pitchFamily="18" charset="0"/>
            </a:endParaRPr>
          </a:p>
          <a:p>
            <a:pPr eaLnBrk="1" hangingPunct="1">
              <a:lnSpc>
                <a:spcPct val="150000"/>
              </a:lnSpc>
            </a:pPr>
            <a:r>
              <a:rPr lang="en-US" altLang="zh-CN" sz="2000" i="1">
                <a:solidFill>
                  <a:schemeClr val="tx2"/>
                </a:solidFill>
                <a:latin typeface="Times New Roman" panose="02020603050405020304" pitchFamily="18" charset="0"/>
                <a:cs typeface="Times New Roman" panose="02020603050405020304" pitchFamily="18" charset="0"/>
              </a:rPr>
              <a:t>   </a:t>
            </a:r>
            <a:r>
              <a:rPr lang="zh-CN" altLang="en-US" sz="2000">
                <a:solidFill>
                  <a:schemeClr val="tx2"/>
                </a:solidFill>
                <a:latin typeface="Times New Roman" panose="02020603050405020304" pitchFamily="18" charset="0"/>
                <a:cs typeface="Times New Roman" panose="02020603050405020304" pitchFamily="18" charset="0"/>
              </a:rPr>
              <a:t>传播延时</a:t>
            </a:r>
            <a:r>
              <a:rPr lang="en-US" altLang="zh-CN" sz="2000">
                <a:solidFill>
                  <a:schemeClr val="tx2"/>
                </a:solidFill>
                <a:latin typeface="Times New Roman" panose="02020603050405020304" pitchFamily="18" charset="0"/>
                <a:cs typeface="Times New Roman" panose="02020603050405020304" pitchFamily="18" charset="0"/>
              </a:rPr>
              <a:t> </a:t>
            </a:r>
            <a:r>
              <a:rPr lang="en-US" altLang="zh-CN" sz="2000" i="1">
                <a:solidFill>
                  <a:schemeClr val="tx2"/>
                </a:solidFill>
                <a:latin typeface="Times New Roman" panose="02020603050405020304" pitchFamily="18" charset="0"/>
                <a:cs typeface="Times New Roman" panose="02020603050405020304" pitchFamily="18" charset="0"/>
              </a:rPr>
              <a:t>t</a:t>
            </a:r>
            <a:r>
              <a:rPr lang="en-US" altLang="zh-CN" sz="2000" i="1" baseline="-25000">
                <a:solidFill>
                  <a:schemeClr val="tx2"/>
                </a:solidFill>
                <a:latin typeface="Times New Roman" panose="02020603050405020304" pitchFamily="18" charset="0"/>
                <a:cs typeface="Times New Roman" panose="02020603050405020304" pitchFamily="18" charset="0"/>
              </a:rPr>
              <a:t>p</a:t>
            </a:r>
            <a:r>
              <a:rPr lang="en-US" altLang="zh-CN" sz="2000" i="1">
                <a:solidFill>
                  <a:schemeClr val="tx2"/>
                </a:solidFill>
                <a:latin typeface="Times New Roman" panose="02020603050405020304" pitchFamily="18" charset="0"/>
                <a:cs typeface="Times New Roman" panose="02020603050405020304" pitchFamily="18" charset="0"/>
              </a:rPr>
              <a:t> = </a:t>
            </a:r>
            <a:r>
              <a:rPr lang="en-US" altLang="zh-CN" sz="2000">
                <a:solidFill>
                  <a:schemeClr val="tx2"/>
                </a:solidFill>
                <a:latin typeface="Times New Roman" panose="02020603050405020304" pitchFamily="18" charset="0"/>
                <a:cs typeface="Times New Roman" panose="02020603050405020304" pitchFamily="18" charset="0"/>
              </a:rPr>
              <a:t>1000</a:t>
            </a:r>
            <a:r>
              <a:rPr lang="zh-CN" altLang="en-US" sz="2000" i="1">
                <a:solidFill>
                  <a:schemeClr val="tx2"/>
                </a:solidFill>
                <a:latin typeface="Times New Roman" panose="02020603050405020304" pitchFamily="18" charset="0"/>
                <a:cs typeface="Times New Roman" panose="02020603050405020304" pitchFamily="18" charset="0"/>
              </a:rPr>
              <a:t>/ </a:t>
            </a:r>
            <a:r>
              <a:rPr lang="en-US" altLang="zh-CN" sz="2000">
                <a:solidFill>
                  <a:schemeClr val="tx2"/>
                </a:solidFill>
                <a:latin typeface="Times New Roman" panose="02020603050405020304" pitchFamily="18" charset="0"/>
                <a:cs typeface="Times New Roman" panose="02020603050405020304" pitchFamily="18" charset="0"/>
              </a:rPr>
              <a:t>2</a:t>
            </a:r>
            <a:r>
              <a:rPr lang="zh-CN" altLang="en-US" sz="2000">
                <a:solidFill>
                  <a:schemeClr val="tx2"/>
                </a:solidFill>
                <a:latin typeface="Times New Roman" panose="02020603050405020304" pitchFamily="18" charset="0"/>
                <a:cs typeface="Times New Roman" panose="02020603050405020304" pitchFamily="18" charset="0"/>
              </a:rPr>
              <a:t>*</a:t>
            </a:r>
            <a:r>
              <a:rPr lang="en-US" altLang="zh-CN" sz="2000">
                <a:solidFill>
                  <a:schemeClr val="tx2"/>
                </a:solidFill>
                <a:latin typeface="Times New Roman" panose="02020603050405020304" pitchFamily="18" charset="0"/>
                <a:cs typeface="Times New Roman" panose="02020603050405020304" pitchFamily="18" charset="0"/>
              </a:rPr>
              <a:t>10</a:t>
            </a:r>
            <a:r>
              <a:rPr lang="en-US" altLang="zh-CN" sz="2000" baseline="30000">
                <a:solidFill>
                  <a:schemeClr val="tx2"/>
                </a:solidFill>
                <a:latin typeface="Times New Roman" panose="02020603050405020304" pitchFamily="18" charset="0"/>
                <a:cs typeface="Times New Roman" panose="02020603050405020304" pitchFamily="18" charset="0"/>
              </a:rPr>
              <a:t>8</a:t>
            </a:r>
            <a:r>
              <a:rPr lang="en-US" altLang="zh-CN" sz="2000" i="1">
                <a:solidFill>
                  <a:schemeClr val="tx2"/>
                </a:solidFill>
                <a:latin typeface="Times New Roman" panose="02020603050405020304" pitchFamily="18" charset="0"/>
                <a:cs typeface="Times New Roman" panose="02020603050405020304" pitchFamily="18" charset="0"/>
              </a:rPr>
              <a:t>m</a:t>
            </a:r>
            <a:r>
              <a:rPr lang="zh-CN" altLang="en-US" sz="2000">
                <a:solidFill>
                  <a:schemeClr val="tx2"/>
                </a:solidFill>
                <a:latin typeface="Times New Roman" panose="02020603050405020304" pitchFamily="18" charset="0"/>
                <a:cs typeface="Times New Roman" panose="02020603050405020304" pitchFamily="18" charset="0"/>
              </a:rPr>
              <a:t> </a:t>
            </a:r>
            <a:r>
              <a:rPr lang="en-US" altLang="zh-CN" sz="2000">
                <a:solidFill>
                  <a:schemeClr val="tx2"/>
                </a:solidFill>
                <a:latin typeface="Times New Roman" panose="02020603050405020304" pitchFamily="18" charset="0"/>
                <a:cs typeface="Times New Roman" panose="02020603050405020304" pitchFamily="18" charset="0"/>
              </a:rPr>
              <a:t>=</a:t>
            </a:r>
            <a:r>
              <a:rPr lang="zh-CN" altLang="en-US" sz="2000">
                <a:solidFill>
                  <a:schemeClr val="tx2"/>
                </a:solidFill>
                <a:latin typeface="Times New Roman" panose="02020603050405020304" pitchFamily="18" charset="0"/>
                <a:cs typeface="Times New Roman" panose="02020603050405020304" pitchFamily="18" charset="0"/>
              </a:rPr>
              <a:t> </a:t>
            </a:r>
            <a:r>
              <a:rPr lang="zh-CN" altLang="zh-CN" sz="2000">
                <a:solidFill>
                  <a:schemeClr val="tx2"/>
                </a:solidFill>
                <a:latin typeface="Times New Roman" panose="02020603050405020304" pitchFamily="18" charset="0"/>
                <a:cs typeface="Times New Roman" panose="02020603050405020304" pitchFamily="18" charset="0"/>
              </a:rPr>
              <a:t>5</a:t>
            </a:r>
            <a:r>
              <a:rPr lang="zh-CN" altLang="en-US" sz="2000">
                <a:solidFill>
                  <a:schemeClr val="tx2"/>
                </a:solidFill>
                <a:latin typeface="Times New Roman" panose="02020603050405020304" pitchFamily="18" charset="0"/>
                <a:cs typeface="Times New Roman" panose="02020603050405020304" pitchFamily="18" charset="0"/>
              </a:rPr>
              <a:t>*</a:t>
            </a:r>
            <a:r>
              <a:rPr lang="en-US" altLang="zh-CN" sz="2000">
                <a:solidFill>
                  <a:schemeClr val="tx2"/>
                </a:solidFill>
                <a:latin typeface="Times New Roman" panose="02020603050405020304" pitchFamily="18" charset="0"/>
                <a:cs typeface="Times New Roman" panose="02020603050405020304" pitchFamily="18" charset="0"/>
              </a:rPr>
              <a:t>10</a:t>
            </a:r>
            <a:r>
              <a:rPr lang="zh-CN" altLang="zh-CN" sz="2000" baseline="30000">
                <a:solidFill>
                  <a:schemeClr val="tx2"/>
                </a:solidFill>
                <a:latin typeface="Times New Roman" panose="02020603050405020304" pitchFamily="18" charset="0"/>
                <a:cs typeface="Times New Roman" panose="02020603050405020304" pitchFamily="18" charset="0"/>
              </a:rPr>
              <a:t>-</a:t>
            </a:r>
            <a:r>
              <a:rPr lang="en-US" altLang="zh-CN" sz="2000" baseline="30000">
                <a:solidFill>
                  <a:schemeClr val="tx2"/>
                </a:solidFill>
                <a:latin typeface="Times New Roman" panose="02020603050405020304" pitchFamily="18" charset="0"/>
                <a:cs typeface="Times New Roman" panose="02020603050405020304" pitchFamily="18" charset="0"/>
              </a:rPr>
              <a:t>6</a:t>
            </a:r>
            <a:r>
              <a:rPr lang="en-US" altLang="zh-CN" sz="2000">
                <a:solidFill>
                  <a:schemeClr val="tx2"/>
                </a:solidFill>
                <a:latin typeface="Times New Roman" panose="02020603050405020304" pitchFamily="18" charset="0"/>
                <a:cs typeface="Times New Roman" panose="02020603050405020304" pitchFamily="18" charset="0"/>
              </a:rPr>
              <a:t>s</a:t>
            </a:r>
            <a:endParaRPr lang="en-US" altLang="zh-CN" sz="2000" baseline="-25000">
              <a:solidFill>
                <a:schemeClr val="tx2"/>
              </a:solidFill>
              <a:latin typeface="Times New Roman" panose="02020603050405020304" pitchFamily="18" charset="0"/>
              <a:cs typeface="Times New Roman" panose="02020603050405020304" pitchFamily="18" charset="0"/>
            </a:endParaRPr>
          </a:p>
          <a:p>
            <a:pPr eaLnBrk="1" hangingPunct="1">
              <a:lnSpc>
                <a:spcPct val="150000"/>
              </a:lnSpc>
              <a:buFont typeface="Wingdings" panose="05000000000000000000" pitchFamily="2" charset="2"/>
              <a:buChar char="Ø"/>
            </a:pPr>
            <a:r>
              <a:rPr lang="en-US" altLang="zh-CN" sz="2000">
                <a:solidFill>
                  <a:srgbClr val="000000"/>
                </a:solidFill>
                <a:latin typeface="Times New Roman" panose="02020603050405020304" pitchFamily="18" charset="0"/>
                <a:cs typeface="Times New Roman" panose="02020603050405020304" pitchFamily="18" charset="0"/>
              </a:rPr>
              <a:t> </a:t>
            </a:r>
            <a:r>
              <a:rPr lang="zh-CN" altLang="en-US" sz="2000">
                <a:solidFill>
                  <a:srgbClr val="000000"/>
                </a:solidFill>
                <a:latin typeface="Times New Roman" panose="02020603050405020304" pitchFamily="18" charset="0"/>
                <a:cs typeface="Times New Roman" panose="02020603050405020304" pitchFamily="18" charset="0"/>
              </a:rPr>
              <a:t>发送端发送速率</a:t>
            </a:r>
            <a:r>
              <a:rPr lang="en-US" altLang="zh-CN" sz="2000">
                <a:solidFill>
                  <a:srgbClr val="000000"/>
                </a:solidFill>
                <a:latin typeface="Times New Roman" panose="02020603050405020304" pitchFamily="18" charset="0"/>
                <a:cs typeface="Times New Roman" panose="02020603050405020304" pitchFamily="18" charset="0"/>
              </a:rPr>
              <a:t>10</a:t>
            </a:r>
            <a:r>
              <a:rPr lang="en-US" altLang="zh-CN" sz="2000" i="1">
                <a:solidFill>
                  <a:srgbClr val="000000"/>
                </a:solidFill>
                <a:latin typeface="Times New Roman" panose="02020603050405020304" pitchFamily="18" charset="0"/>
                <a:cs typeface="Times New Roman" panose="02020603050405020304" pitchFamily="18" charset="0"/>
              </a:rPr>
              <a:t>Mbp</a:t>
            </a:r>
            <a:r>
              <a:rPr lang="en-US" altLang="zh-CN" sz="2000" i="1">
                <a:solidFill>
                  <a:schemeClr val="tx2"/>
                </a:solidFill>
                <a:latin typeface="Times New Roman" panose="02020603050405020304" pitchFamily="18" charset="0"/>
                <a:cs typeface="Times New Roman" panose="02020603050405020304" pitchFamily="18" charset="0"/>
              </a:rPr>
              <a:t>s</a:t>
            </a:r>
          </a:p>
          <a:p>
            <a:pPr eaLnBrk="1" hangingPunct="1">
              <a:lnSpc>
                <a:spcPct val="150000"/>
              </a:lnSpc>
            </a:pPr>
            <a:r>
              <a:rPr lang="zh-CN" altLang="en-US" sz="2000">
                <a:solidFill>
                  <a:srgbClr val="000000"/>
                </a:solidFill>
                <a:latin typeface="Times New Roman" panose="02020603050405020304" pitchFamily="18" charset="0"/>
                <a:cs typeface="Times New Roman" panose="02020603050405020304" pitchFamily="18" charset="0"/>
              </a:rPr>
              <a:t>   数据帧长</a:t>
            </a:r>
            <a:r>
              <a:rPr lang="en-US" altLang="zh-CN" sz="2000">
                <a:solidFill>
                  <a:srgbClr val="FF0000"/>
                </a:solidFill>
                <a:latin typeface="Times New Roman" panose="02020603050405020304" pitchFamily="18" charset="0"/>
                <a:cs typeface="Times New Roman" panose="02020603050405020304" pitchFamily="18" charset="0"/>
              </a:rPr>
              <a:t>1000</a:t>
            </a:r>
            <a:r>
              <a:rPr lang="zh-CN" altLang="en-US" sz="2000">
                <a:solidFill>
                  <a:srgbClr val="000000"/>
                </a:solidFill>
                <a:latin typeface="Times New Roman" panose="02020603050405020304" pitchFamily="18" charset="0"/>
                <a:cs typeface="Times New Roman" panose="02020603050405020304" pitchFamily="18" charset="0"/>
              </a:rPr>
              <a:t>位</a:t>
            </a:r>
            <a:endParaRPr lang="en-US" altLang="zh-CN" sz="2000">
              <a:solidFill>
                <a:srgbClr val="000000"/>
              </a:solidFill>
              <a:latin typeface="Times New Roman" panose="02020603050405020304" pitchFamily="18" charset="0"/>
              <a:cs typeface="Times New Roman" panose="02020603050405020304" pitchFamily="18" charset="0"/>
            </a:endParaRPr>
          </a:p>
          <a:p>
            <a:pPr eaLnBrk="1" hangingPunct="1">
              <a:lnSpc>
                <a:spcPct val="150000"/>
              </a:lnSpc>
            </a:pPr>
            <a:r>
              <a:rPr lang="zh-CN" altLang="en-US" sz="2000" i="1" baseline="-25000">
                <a:solidFill>
                  <a:schemeClr val="tx2"/>
                </a:solidFill>
                <a:latin typeface="Times New Roman" panose="02020603050405020304" pitchFamily="18" charset="0"/>
                <a:cs typeface="Times New Roman" panose="02020603050405020304" pitchFamily="18" charset="0"/>
              </a:rPr>
              <a:t>      </a:t>
            </a:r>
            <a:r>
              <a:rPr lang="zh-CN" altLang="en-US" sz="2000">
                <a:solidFill>
                  <a:schemeClr val="tx2"/>
                </a:solidFill>
                <a:latin typeface="Times New Roman" panose="02020603050405020304" pitchFamily="18" charset="0"/>
                <a:cs typeface="Times New Roman" panose="02020603050405020304" pitchFamily="18" charset="0"/>
              </a:rPr>
              <a:t>传输延时 </a:t>
            </a:r>
            <a:r>
              <a:rPr lang="en-US" altLang="zh-CN" sz="2000" i="1">
                <a:solidFill>
                  <a:schemeClr val="tx2"/>
                </a:solidFill>
                <a:latin typeface="Times New Roman" panose="02020603050405020304" pitchFamily="18" charset="0"/>
                <a:cs typeface="Times New Roman" panose="02020603050405020304" pitchFamily="18" charset="0"/>
              </a:rPr>
              <a:t>t</a:t>
            </a:r>
            <a:r>
              <a:rPr lang="en-US" altLang="zh-CN" sz="2000" i="1" baseline="-25000">
                <a:solidFill>
                  <a:schemeClr val="tx2"/>
                </a:solidFill>
                <a:latin typeface="Times New Roman" panose="02020603050405020304" pitchFamily="18" charset="0"/>
                <a:cs typeface="Times New Roman" panose="02020603050405020304" pitchFamily="18" charset="0"/>
              </a:rPr>
              <a:t>f</a:t>
            </a:r>
            <a:r>
              <a:rPr lang="zh-CN" altLang="en-US" sz="2000" i="1" baseline="-25000">
                <a:solidFill>
                  <a:schemeClr val="tx2"/>
                </a:solidFill>
                <a:latin typeface="Times New Roman" panose="02020603050405020304" pitchFamily="18" charset="0"/>
                <a:cs typeface="Times New Roman" panose="02020603050405020304" pitchFamily="18" charset="0"/>
              </a:rPr>
              <a:t> </a:t>
            </a:r>
            <a:r>
              <a:rPr lang="zh-CN" altLang="en-US" sz="2000">
                <a:solidFill>
                  <a:schemeClr val="tx2"/>
                </a:solidFill>
                <a:latin typeface="Times New Roman" panose="02020603050405020304" pitchFamily="18" charset="0"/>
                <a:cs typeface="Times New Roman" panose="02020603050405020304" pitchFamily="18" charset="0"/>
              </a:rPr>
              <a:t>= </a:t>
            </a:r>
            <a:r>
              <a:rPr lang="en-US" altLang="zh-CN" sz="2000">
                <a:solidFill>
                  <a:schemeClr val="tx2"/>
                </a:solidFill>
                <a:latin typeface="Times New Roman" panose="02020603050405020304" pitchFamily="18" charset="0"/>
                <a:cs typeface="Times New Roman" panose="02020603050405020304" pitchFamily="18" charset="0"/>
              </a:rPr>
              <a:t>100</a:t>
            </a:r>
            <a:r>
              <a:rPr lang="zh-CN" altLang="en-US" sz="2000">
                <a:solidFill>
                  <a:schemeClr val="tx2"/>
                </a:solidFill>
                <a:latin typeface="Times New Roman" panose="02020603050405020304" pitchFamily="18" charset="0"/>
                <a:cs typeface="Times New Roman" panose="02020603050405020304" pitchFamily="18" charset="0"/>
              </a:rPr>
              <a:t>/</a:t>
            </a:r>
            <a:r>
              <a:rPr lang="en-US" altLang="zh-CN" sz="2000">
                <a:solidFill>
                  <a:schemeClr val="tx2"/>
                </a:solidFill>
                <a:latin typeface="Times New Roman" panose="02020603050405020304" pitchFamily="18" charset="0"/>
                <a:cs typeface="Times New Roman" panose="02020603050405020304" pitchFamily="18" charset="0"/>
              </a:rPr>
              <a:t>10</a:t>
            </a:r>
            <a:r>
              <a:rPr lang="zh-CN" altLang="en-US" sz="2000">
                <a:solidFill>
                  <a:schemeClr val="tx2"/>
                </a:solidFill>
                <a:latin typeface="Times New Roman" panose="02020603050405020304" pitchFamily="18" charset="0"/>
                <a:cs typeface="Times New Roman" panose="02020603050405020304" pitchFamily="18" charset="0"/>
              </a:rPr>
              <a:t>*</a:t>
            </a:r>
            <a:r>
              <a:rPr lang="en-US" altLang="zh-CN" sz="2000">
                <a:solidFill>
                  <a:schemeClr val="tx2"/>
                </a:solidFill>
                <a:latin typeface="Times New Roman" panose="02020603050405020304" pitchFamily="18" charset="0"/>
                <a:cs typeface="Times New Roman" panose="02020603050405020304" pitchFamily="18" charset="0"/>
              </a:rPr>
              <a:t>10</a:t>
            </a:r>
            <a:r>
              <a:rPr lang="zh-CN" altLang="zh-CN" sz="2000" baseline="30000">
                <a:solidFill>
                  <a:schemeClr val="tx2"/>
                </a:solidFill>
                <a:latin typeface="Times New Roman" panose="02020603050405020304" pitchFamily="18" charset="0"/>
                <a:cs typeface="Times New Roman" panose="02020603050405020304" pitchFamily="18" charset="0"/>
              </a:rPr>
              <a:t>6</a:t>
            </a:r>
            <a:r>
              <a:rPr lang="zh-CN" altLang="en-US" sz="2000">
                <a:solidFill>
                  <a:schemeClr val="tx2"/>
                </a:solidFill>
                <a:latin typeface="Times New Roman" panose="02020603050405020304" pitchFamily="18" charset="0"/>
                <a:cs typeface="Times New Roman" panose="02020603050405020304" pitchFamily="18" charset="0"/>
              </a:rPr>
              <a:t> = </a:t>
            </a:r>
            <a:r>
              <a:rPr lang="en-US" altLang="zh-CN" sz="2000">
                <a:solidFill>
                  <a:schemeClr val="tx2"/>
                </a:solidFill>
                <a:latin typeface="Times New Roman" panose="02020603050405020304" pitchFamily="18" charset="0"/>
                <a:cs typeface="Times New Roman" panose="02020603050405020304" pitchFamily="18" charset="0"/>
              </a:rPr>
              <a:t>1</a:t>
            </a:r>
            <a:r>
              <a:rPr lang="zh-CN" altLang="en-US" sz="2000">
                <a:solidFill>
                  <a:schemeClr val="tx2"/>
                </a:solidFill>
                <a:latin typeface="Times New Roman" panose="02020603050405020304" pitchFamily="18" charset="0"/>
                <a:cs typeface="Times New Roman" panose="02020603050405020304" pitchFamily="18" charset="0"/>
              </a:rPr>
              <a:t>*</a:t>
            </a:r>
            <a:r>
              <a:rPr lang="en-US" altLang="zh-CN" sz="2000">
                <a:solidFill>
                  <a:schemeClr val="tx2"/>
                </a:solidFill>
                <a:latin typeface="Times New Roman" panose="02020603050405020304" pitchFamily="18" charset="0"/>
                <a:cs typeface="Times New Roman" panose="02020603050405020304" pitchFamily="18" charset="0"/>
              </a:rPr>
              <a:t>10</a:t>
            </a:r>
            <a:r>
              <a:rPr lang="zh-CN" altLang="zh-CN" sz="2000" baseline="30000">
                <a:solidFill>
                  <a:schemeClr val="tx2"/>
                </a:solidFill>
                <a:latin typeface="Times New Roman" panose="02020603050405020304" pitchFamily="18" charset="0"/>
                <a:cs typeface="Times New Roman" panose="02020603050405020304" pitchFamily="18" charset="0"/>
              </a:rPr>
              <a:t>-4</a:t>
            </a:r>
            <a:endParaRPr lang="en-US" altLang="zh-CN" sz="2000" i="1" baseline="-25000">
              <a:solidFill>
                <a:schemeClr val="tx2"/>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zh-CN" altLang="en-US" sz="2000">
                <a:solidFill>
                  <a:schemeClr val="tx2"/>
                </a:solidFill>
                <a:latin typeface="Times New Roman" panose="02020603050405020304" pitchFamily="18" charset="0"/>
                <a:cs typeface="Times New Roman" panose="02020603050405020304" pitchFamily="18" charset="0"/>
              </a:rPr>
              <a:t>帧传输效率</a:t>
            </a:r>
            <a:r>
              <a:rPr lang="en-US" altLang="zh-CN" sz="2000" i="1">
                <a:solidFill>
                  <a:schemeClr val="tx2"/>
                </a:solidFill>
                <a:latin typeface="Times New Roman" panose="02020603050405020304" pitchFamily="18" charset="0"/>
                <a:cs typeface="Times New Roman" panose="02020603050405020304" pitchFamily="18" charset="0"/>
              </a:rPr>
              <a:t>U</a:t>
            </a:r>
            <a:r>
              <a:rPr lang="zh-CN" altLang="en-US" sz="2000">
                <a:solidFill>
                  <a:schemeClr val="tx2"/>
                </a:solidFill>
                <a:latin typeface="Times New Roman" panose="02020603050405020304" pitchFamily="18" charset="0"/>
                <a:cs typeface="Times New Roman" panose="02020603050405020304" pitchFamily="18" charset="0"/>
              </a:rPr>
              <a:t>：</a:t>
            </a:r>
            <a:endParaRPr lang="zh-CN" altLang="ja-JP" sz="2000">
              <a:solidFill>
                <a:schemeClr val="tx2"/>
              </a:solidFill>
              <a:latin typeface="Times New Roman" panose="02020603050405020304" pitchFamily="18" charset="0"/>
              <a:cs typeface="Times New Roman" panose="02020603050405020304" pitchFamily="18" charset="0"/>
            </a:endParaRPr>
          </a:p>
          <a:p>
            <a:pPr>
              <a:lnSpc>
                <a:spcPct val="150000"/>
              </a:lnSpc>
            </a:pPr>
            <a:r>
              <a:rPr lang="en-US" altLang="zh-CN" sz="2000" i="1">
                <a:solidFill>
                  <a:schemeClr val="tx2"/>
                </a:solidFill>
                <a:latin typeface="Times New Roman" panose="02020603050405020304" pitchFamily="18" charset="0"/>
                <a:cs typeface="Times New Roman" panose="02020603050405020304" pitchFamily="18" charset="0"/>
              </a:rPr>
              <a:t>   U=t</a:t>
            </a:r>
            <a:r>
              <a:rPr lang="en-US" altLang="zh-CN" sz="2000" i="1" baseline="-25000">
                <a:solidFill>
                  <a:schemeClr val="tx2"/>
                </a:solidFill>
                <a:latin typeface="Times New Roman" panose="02020603050405020304" pitchFamily="18" charset="0"/>
                <a:cs typeface="Times New Roman" panose="02020603050405020304" pitchFamily="18" charset="0"/>
              </a:rPr>
              <a:t>f </a:t>
            </a:r>
            <a:r>
              <a:rPr lang="en-US" altLang="zh-CN" sz="2000" i="1">
                <a:solidFill>
                  <a:schemeClr val="tx2"/>
                </a:solidFill>
                <a:latin typeface="Times New Roman" panose="02020603050405020304" pitchFamily="18" charset="0"/>
                <a:cs typeface="Times New Roman" panose="02020603050405020304" pitchFamily="18" charset="0"/>
              </a:rPr>
              <a:t>/( t</a:t>
            </a:r>
            <a:r>
              <a:rPr lang="en-US" altLang="zh-CN" sz="2000" i="1" baseline="-25000">
                <a:solidFill>
                  <a:schemeClr val="tx2"/>
                </a:solidFill>
                <a:latin typeface="Times New Roman" panose="02020603050405020304" pitchFamily="18" charset="0"/>
                <a:cs typeface="Times New Roman" panose="02020603050405020304" pitchFamily="18" charset="0"/>
              </a:rPr>
              <a:t>f</a:t>
            </a:r>
            <a:r>
              <a:rPr lang="en-US" altLang="zh-CN" sz="2000" i="1">
                <a:solidFill>
                  <a:schemeClr val="tx2"/>
                </a:solidFill>
                <a:latin typeface="Times New Roman" panose="02020603050405020304" pitchFamily="18" charset="0"/>
                <a:cs typeface="Times New Roman" panose="02020603050405020304" pitchFamily="18" charset="0"/>
              </a:rPr>
              <a:t>+2t</a:t>
            </a:r>
            <a:r>
              <a:rPr lang="en-US" altLang="zh-CN" sz="2000" i="1" baseline="-25000">
                <a:solidFill>
                  <a:schemeClr val="tx2"/>
                </a:solidFill>
                <a:latin typeface="Times New Roman" panose="02020603050405020304" pitchFamily="18" charset="0"/>
                <a:cs typeface="Times New Roman" panose="02020603050405020304" pitchFamily="18" charset="0"/>
              </a:rPr>
              <a:t>p</a:t>
            </a:r>
            <a:r>
              <a:rPr lang="en-US" altLang="zh-CN" sz="2000" i="1">
                <a:solidFill>
                  <a:schemeClr val="tx2"/>
                </a:solidFill>
                <a:latin typeface="Times New Roman" panose="02020603050405020304" pitchFamily="18" charset="0"/>
                <a:cs typeface="Times New Roman" panose="02020603050405020304" pitchFamily="18" charset="0"/>
              </a:rPr>
              <a:t>)</a:t>
            </a:r>
            <a:r>
              <a:rPr lang="zh-CN" altLang="en-US" sz="2000" i="1">
                <a:solidFill>
                  <a:schemeClr val="tx2"/>
                </a:solidFill>
                <a:latin typeface="Times New Roman" panose="02020603050405020304" pitchFamily="18" charset="0"/>
                <a:cs typeface="Times New Roman" panose="02020603050405020304" pitchFamily="18" charset="0"/>
              </a:rPr>
              <a:t>  </a:t>
            </a:r>
            <a:r>
              <a:rPr lang="en-US" altLang="zh-CN" sz="2000" i="1">
                <a:solidFill>
                  <a:schemeClr val="tx2"/>
                </a:solidFill>
                <a:latin typeface="Times New Roman" panose="02020603050405020304" pitchFamily="18" charset="0"/>
                <a:cs typeface="Times New Roman" panose="02020603050405020304" pitchFamily="18" charset="0"/>
              </a:rPr>
              <a:t>=</a:t>
            </a:r>
            <a:r>
              <a:rPr lang="zh-CN" altLang="en-US" sz="2000" i="1">
                <a:solidFill>
                  <a:schemeClr val="tx2"/>
                </a:solidFill>
                <a:latin typeface="Times New Roman" panose="02020603050405020304" pitchFamily="18" charset="0"/>
                <a:cs typeface="Times New Roman" panose="02020603050405020304" pitchFamily="18" charset="0"/>
              </a:rPr>
              <a:t> </a:t>
            </a:r>
            <a:r>
              <a:rPr lang="zh-CN" altLang="zh-CN" sz="2000" i="1">
                <a:solidFill>
                  <a:srgbClr val="FF0000"/>
                </a:solidFill>
                <a:latin typeface="Times New Roman" panose="02020603050405020304" pitchFamily="18" charset="0"/>
                <a:cs typeface="Times New Roman" panose="02020603050405020304" pitchFamily="18" charset="0"/>
              </a:rPr>
              <a:t>9</a:t>
            </a:r>
            <a:r>
              <a:rPr lang="en-US" altLang="zh-CN" sz="2000" i="1">
                <a:solidFill>
                  <a:srgbClr val="FF0000"/>
                </a:solidFill>
                <a:latin typeface="Times New Roman" panose="02020603050405020304" pitchFamily="18" charset="0"/>
                <a:cs typeface="Times New Roman" panose="02020603050405020304" pitchFamily="18" charset="0"/>
              </a:rPr>
              <a:t>1</a:t>
            </a:r>
            <a:r>
              <a:rPr lang="en-US" altLang="zh-CN" sz="2000" i="1">
                <a:solidFill>
                  <a:schemeClr val="tx2"/>
                </a:solidFill>
                <a:latin typeface="Times New Roman" panose="02020603050405020304" pitchFamily="18" charset="0"/>
                <a:cs typeface="Times New Roman" panose="02020603050405020304" pitchFamily="18" charset="0"/>
              </a:rPr>
              <a:t>%</a:t>
            </a:r>
          </a:p>
        </p:txBody>
      </p:sp>
      <p:sp>
        <p:nvSpPr>
          <p:cNvPr id="112653" name="TextBox 1">
            <a:extLst>
              <a:ext uri="{FF2B5EF4-FFF2-40B4-BE49-F238E27FC236}">
                <a16:creationId xmlns:a16="http://schemas.microsoft.com/office/drawing/2014/main" id="{989B5771-C8AC-324E-6AAF-4D13828D389A}"/>
              </a:ext>
            </a:extLst>
          </p:cNvPr>
          <p:cNvSpPr txBox="1">
            <a:spLocks noChangeArrowheads="1"/>
          </p:cNvSpPr>
          <p:nvPr/>
        </p:nvSpPr>
        <p:spPr bwMode="auto">
          <a:xfrm>
            <a:off x="5292725" y="5013325"/>
            <a:ext cx="33115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传播延时一定</a:t>
            </a:r>
            <a:endParaRPr lang="en-US" altLang="zh-CN"/>
          </a:p>
          <a:p>
            <a:pPr>
              <a:buFont typeface="Arial" panose="020B0604020202020204" pitchFamily="34" charset="0"/>
              <a:buChar char="•"/>
            </a:pPr>
            <a:r>
              <a:rPr lang="zh-CN" altLang="en-US"/>
              <a:t>数据帧越长，传输效率越高</a:t>
            </a:r>
            <a:endParaRPr lang="en-US" altLang="zh-CN"/>
          </a:p>
          <a:p>
            <a:pPr>
              <a:buFont typeface="Arial" panose="020B0604020202020204" pitchFamily="34" charset="0"/>
              <a:buChar char="•"/>
            </a:pPr>
            <a:r>
              <a:rPr lang="zh-CN" altLang="en-US"/>
              <a:t>连续发送多个帧，效率增加</a:t>
            </a:r>
            <a:endParaRPr lang="en-US" altLang="zh-CN"/>
          </a:p>
          <a:p>
            <a:endParaRPr lang="en-US" altLang="en-US"/>
          </a:p>
        </p:txBody>
      </p:sp>
    </p:spTree>
  </p:cSld>
  <p:clrMapOvr>
    <a:masterClrMapping/>
  </p:clrMapOvr>
  <p:transition>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内容占位符 4">
            <a:extLst>
              <a:ext uri="{FF2B5EF4-FFF2-40B4-BE49-F238E27FC236}">
                <a16:creationId xmlns:a16="http://schemas.microsoft.com/office/drawing/2014/main" id="{EB67EB43-D6BF-3EE0-7E8A-1DC5D05FED22}"/>
              </a:ext>
            </a:extLst>
          </p:cNvPr>
          <p:cNvSpPr>
            <a:spLocks noGrp="1"/>
          </p:cNvSpPr>
          <p:nvPr>
            <p:ph idx="1"/>
          </p:nvPr>
        </p:nvSpPr>
        <p:spPr bwMode="auto">
          <a:xfrm>
            <a:off x="287338" y="1125538"/>
            <a:ext cx="8388350" cy="1295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en-US" altLang="zh-CN" sz="2400">
                <a:solidFill>
                  <a:schemeClr val="tx2"/>
                </a:solidFill>
                <a:ea typeface="宋体" panose="02010600030101010101" pitchFamily="2" charset="-122"/>
              </a:rPr>
              <a:t>5.3  </a:t>
            </a:r>
            <a:r>
              <a:rPr lang="zh-CN" altLang="en-US" sz="2400">
                <a:solidFill>
                  <a:schemeClr val="tx2"/>
                </a:solidFill>
                <a:ea typeface="宋体" panose="02010600030101010101" pitchFamily="2" charset="-122"/>
              </a:rPr>
              <a:t>连续发送</a:t>
            </a:r>
            <a:r>
              <a:rPr lang="en-US" altLang="zh-CN" sz="2400">
                <a:solidFill>
                  <a:schemeClr val="tx2"/>
                </a:solidFill>
                <a:ea typeface="宋体" panose="02010600030101010101" pitchFamily="2" charset="-122"/>
              </a:rPr>
              <a:t>ARQ</a:t>
            </a:r>
            <a:r>
              <a:rPr lang="zh-CN" altLang="en-US" sz="2400">
                <a:solidFill>
                  <a:schemeClr val="tx2"/>
                </a:solidFill>
                <a:ea typeface="宋体" panose="02010600030101010101" pitchFamily="2" charset="-122"/>
              </a:rPr>
              <a:t>协议</a:t>
            </a:r>
            <a:endParaRPr lang="en-US" altLang="zh-CN" sz="2400">
              <a:solidFill>
                <a:schemeClr val="tx2"/>
              </a:solidFill>
              <a:ea typeface="宋体" panose="02010600030101010101" pitchFamily="2" charset="-122"/>
            </a:endParaRPr>
          </a:p>
          <a:p>
            <a:pPr eaLnBrk="1" hangingPunct="1">
              <a:lnSpc>
                <a:spcPct val="150000"/>
              </a:lnSpc>
            </a:pPr>
            <a:r>
              <a:rPr lang="zh-CN" altLang="en-US" sz="2000" b="0">
                <a:solidFill>
                  <a:schemeClr val="tx2"/>
                </a:solidFill>
                <a:ea typeface="宋体" panose="02010600030101010101" pitchFamily="2" charset="-122"/>
              </a:rPr>
              <a:t>发送方</a:t>
            </a:r>
            <a:r>
              <a:rPr lang="zh-CN" altLang="en-US" sz="2000" b="0">
                <a:solidFill>
                  <a:srgbClr val="FF0000"/>
                </a:solidFill>
                <a:ea typeface="宋体" panose="02010600030101010101" pitchFamily="2" charset="-122"/>
              </a:rPr>
              <a:t>连续</a:t>
            </a:r>
            <a:r>
              <a:rPr lang="zh-CN" altLang="en-US" sz="2000" b="0">
                <a:solidFill>
                  <a:schemeClr val="tx2"/>
                </a:solidFill>
                <a:ea typeface="宋体" panose="02010600030101010101" pitchFamily="2" charset="-122"/>
              </a:rPr>
              <a:t>向接收方发送数据帧，接收方对收到的数据帧进行校验后，向发送方返回相应的应答帧。</a:t>
            </a:r>
            <a:r>
              <a:rPr lang="zh-CN" altLang="en-US" sz="2000" b="0">
                <a:solidFill>
                  <a:srgbClr val="FF0000"/>
                </a:solidFill>
                <a:ea typeface="宋体" panose="02010600030101010101" pitchFamily="2" charset="-122"/>
              </a:rPr>
              <a:t>连续</a:t>
            </a:r>
            <a:r>
              <a:rPr lang="en-US" altLang="zh-CN" sz="2000" b="0">
                <a:solidFill>
                  <a:srgbClr val="FF0000"/>
                </a:solidFill>
                <a:ea typeface="宋体" panose="02010600030101010101" pitchFamily="2" charset="-122"/>
              </a:rPr>
              <a:t>ARQ</a:t>
            </a:r>
            <a:r>
              <a:rPr lang="zh-CN" altLang="en-US" sz="2000" b="0">
                <a:solidFill>
                  <a:srgbClr val="FF0000"/>
                </a:solidFill>
                <a:ea typeface="宋体" panose="02010600030101010101" pitchFamily="2" charset="-122"/>
              </a:rPr>
              <a:t>协议效率分析？</a:t>
            </a:r>
          </a:p>
          <a:p>
            <a:pPr eaLnBrk="1" hangingPunct="1">
              <a:lnSpc>
                <a:spcPct val="150000"/>
              </a:lnSpc>
            </a:pPr>
            <a:endParaRPr lang="en-US" altLang="zh-CN" sz="2000" b="0">
              <a:solidFill>
                <a:schemeClr val="tx2"/>
              </a:solidFill>
              <a:ea typeface="宋体" panose="02010600030101010101" pitchFamily="2" charset="-122"/>
            </a:endParaRPr>
          </a:p>
        </p:txBody>
      </p:sp>
      <p:sp>
        <p:nvSpPr>
          <p:cNvPr id="114691" name="Rectangle 6">
            <a:extLst>
              <a:ext uri="{FF2B5EF4-FFF2-40B4-BE49-F238E27FC236}">
                <a16:creationId xmlns:a16="http://schemas.microsoft.com/office/drawing/2014/main" id="{3408D268-7D3E-CFE8-19C1-50E54DA4BA7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4692" name="Rectangle 2">
            <a:extLst>
              <a:ext uri="{FF2B5EF4-FFF2-40B4-BE49-F238E27FC236}">
                <a16:creationId xmlns:a16="http://schemas.microsoft.com/office/drawing/2014/main" id="{68C6FEFA-0D9C-5253-DDCE-8DD4EB6F864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4693" name="Rectangle 2">
            <a:extLst>
              <a:ext uri="{FF2B5EF4-FFF2-40B4-BE49-F238E27FC236}">
                <a16:creationId xmlns:a16="http://schemas.microsoft.com/office/drawing/2014/main" id="{64733791-FF83-0E31-9F6F-689C25F8146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4694" name="Rectangle 4">
            <a:extLst>
              <a:ext uri="{FF2B5EF4-FFF2-40B4-BE49-F238E27FC236}">
                <a16:creationId xmlns:a16="http://schemas.microsoft.com/office/drawing/2014/main" id="{896DBF1C-5EEB-705A-716F-49588DC4420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4695" name="Rectangle 2">
            <a:extLst>
              <a:ext uri="{FF2B5EF4-FFF2-40B4-BE49-F238E27FC236}">
                <a16:creationId xmlns:a16="http://schemas.microsoft.com/office/drawing/2014/main" id="{425AE5D4-0DDA-BDC7-B15E-86D4F53DF89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4696" name="Rectangle 4">
            <a:extLst>
              <a:ext uri="{FF2B5EF4-FFF2-40B4-BE49-F238E27FC236}">
                <a16:creationId xmlns:a16="http://schemas.microsoft.com/office/drawing/2014/main" id="{9F908041-B2DD-024E-D15D-3688BF1C54B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4697" name="Rectangle 4">
            <a:extLst>
              <a:ext uri="{FF2B5EF4-FFF2-40B4-BE49-F238E27FC236}">
                <a16:creationId xmlns:a16="http://schemas.microsoft.com/office/drawing/2014/main" id="{BD810C99-BD48-E120-E3E3-6BD1E6E4950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4698" name="Rectangle 4">
            <a:extLst>
              <a:ext uri="{FF2B5EF4-FFF2-40B4-BE49-F238E27FC236}">
                <a16:creationId xmlns:a16="http://schemas.microsoft.com/office/drawing/2014/main" id="{B3BC8F45-6225-C7CE-9994-AC5BC431226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4699" name="Rectangle 4">
            <a:extLst>
              <a:ext uri="{FF2B5EF4-FFF2-40B4-BE49-F238E27FC236}">
                <a16:creationId xmlns:a16="http://schemas.microsoft.com/office/drawing/2014/main" id="{2D644F65-579E-2A94-D403-8AECBBB93AB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4700" name="Rectangle 4">
            <a:extLst>
              <a:ext uri="{FF2B5EF4-FFF2-40B4-BE49-F238E27FC236}">
                <a16:creationId xmlns:a16="http://schemas.microsoft.com/office/drawing/2014/main" id="{821D462B-CF34-C320-1B5B-CBEEBDF2CFE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114701" name="Picture 1">
            <a:extLst>
              <a:ext uri="{FF2B5EF4-FFF2-40B4-BE49-F238E27FC236}">
                <a16:creationId xmlns:a16="http://schemas.microsoft.com/office/drawing/2014/main" id="{57C747EA-8C37-560A-9431-D94832C276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9813" y="2852738"/>
            <a:ext cx="6883400"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内容占位符 4">
            <a:extLst>
              <a:ext uri="{FF2B5EF4-FFF2-40B4-BE49-F238E27FC236}">
                <a16:creationId xmlns:a16="http://schemas.microsoft.com/office/drawing/2014/main" id="{A4F5DF5C-230F-A1C2-4E44-2637A3E1211D}"/>
              </a:ext>
            </a:extLst>
          </p:cNvPr>
          <p:cNvSpPr>
            <a:spLocks noGrp="1"/>
          </p:cNvSpPr>
          <p:nvPr>
            <p:ph idx="1"/>
          </p:nvPr>
        </p:nvSpPr>
        <p:spPr bwMode="auto">
          <a:xfrm>
            <a:off x="287338" y="981075"/>
            <a:ext cx="8316912" cy="5616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en-US" altLang="zh-CN" sz="2400">
                <a:solidFill>
                  <a:schemeClr val="tx2"/>
                </a:solidFill>
                <a:latin typeface="Times New Roman" panose="02020603050405020304" pitchFamily="18" charset="0"/>
                <a:cs typeface="Times New Roman" panose="02020603050405020304" pitchFamily="18" charset="0"/>
              </a:rPr>
              <a:t>5.4 </a:t>
            </a:r>
            <a:r>
              <a:rPr lang="zh-CN" altLang="en-US" sz="2400">
                <a:solidFill>
                  <a:schemeClr val="tx2"/>
                </a:solidFill>
                <a:latin typeface="Times New Roman" panose="02020603050405020304" pitchFamily="18" charset="0"/>
                <a:ea typeface="宋体" panose="02010600030101010101" pitchFamily="2" charset="-122"/>
              </a:rPr>
              <a:t>滑动窗口协议</a:t>
            </a:r>
            <a:endParaRPr lang="en-US" altLang="zh-CN" sz="2400">
              <a:solidFill>
                <a:schemeClr val="tx2"/>
              </a:solidFill>
              <a:latin typeface="Times New Roman" panose="02020603050405020304" pitchFamily="18" charset="0"/>
              <a:cs typeface="Times New Roman" panose="02020603050405020304" pitchFamily="18" charset="0"/>
            </a:endParaRPr>
          </a:p>
          <a:p>
            <a:pPr>
              <a:lnSpc>
                <a:spcPct val="150000"/>
              </a:lnSpc>
              <a:buFont typeface="Wingdings 2" panose="05020102010507070707" pitchFamily="18" charset="2"/>
              <a:buNone/>
            </a:pPr>
            <a:r>
              <a:rPr lang="en-US" altLang="zh-CN" sz="2000">
                <a:solidFill>
                  <a:schemeClr val="tx2"/>
                </a:solidFill>
                <a:latin typeface="Times New Roman" panose="02020603050405020304" pitchFamily="18" charset="0"/>
                <a:cs typeface="Times New Roman" panose="02020603050405020304" pitchFamily="18" charset="0"/>
              </a:rPr>
              <a:t>3</a:t>
            </a:r>
            <a:r>
              <a:rPr lang="zh-CN" altLang="en-US" sz="2000">
                <a:solidFill>
                  <a:schemeClr val="tx2"/>
                </a:solidFill>
                <a:latin typeface="Times New Roman" panose="02020603050405020304" pitchFamily="18" charset="0"/>
                <a:ea typeface="宋体" panose="02010600030101010101" pitchFamily="2" charset="-122"/>
              </a:rPr>
              <a:t>．</a:t>
            </a:r>
            <a:r>
              <a:rPr lang="en-US" altLang="zh-CN" sz="2000">
                <a:solidFill>
                  <a:schemeClr val="tx2"/>
                </a:solidFill>
                <a:latin typeface="Times New Roman" panose="02020603050405020304" pitchFamily="18" charset="0"/>
                <a:ea typeface="宋体" panose="02010600030101010101" pitchFamily="2" charset="-122"/>
              </a:rPr>
              <a:t> </a:t>
            </a:r>
            <a:r>
              <a:rPr lang="zh-CN" altLang="en-US" sz="2000">
                <a:solidFill>
                  <a:schemeClr val="tx2"/>
                </a:solidFill>
                <a:latin typeface="Times New Roman" panose="02020603050405020304" pitchFamily="18" charset="0"/>
                <a:ea typeface="宋体" panose="02010600030101010101" pitchFamily="2" charset="-122"/>
              </a:rPr>
              <a:t>发送序号与发送窗口最大值关系 （</a:t>
            </a:r>
            <a:r>
              <a:rPr lang="en-US" altLang="zh-CN" sz="2000">
                <a:solidFill>
                  <a:schemeClr val="tx2"/>
                </a:solidFill>
                <a:latin typeface="Times New Roman" panose="02020603050405020304" pitchFamily="18" charset="0"/>
                <a:ea typeface="宋体" panose="02010600030101010101" pitchFamily="2" charset="-122"/>
              </a:rPr>
              <a:t>n=3, </a:t>
            </a:r>
            <a:r>
              <a:rPr lang="zh-CN" altLang="en-US" sz="2000">
                <a:solidFill>
                  <a:schemeClr val="tx2"/>
                </a:solidFill>
                <a:latin typeface="Times New Roman" panose="02020603050405020304" pitchFamily="18" charset="0"/>
                <a:ea typeface="宋体" panose="02010600030101010101" pitchFamily="2" charset="-122"/>
              </a:rPr>
              <a:t>发送序号用</a:t>
            </a:r>
            <a:r>
              <a:rPr lang="en-US" altLang="zh-CN" sz="2000">
                <a:solidFill>
                  <a:schemeClr val="tx2"/>
                </a:solidFill>
                <a:latin typeface="Times New Roman" panose="02020603050405020304" pitchFamily="18" charset="0"/>
                <a:ea typeface="宋体" panose="02010600030101010101" pitchFamily="2" charset="-122"/>
              </a:rPr>
              <a:t>3</a:t>
            </a:r>
            <a:r>
              <a:rPr lang="zh-CN" altLang="en-US" sz="2000">
                <a:solidFill>
                  <a:schemeClr val="tx2"/>
                </a:solidFill>
                <a:latin typeface="Times New Roman" panose="02020603050405020304" pitchFamily="18" charset="0"/>
                <a:ea typeface="宋体" panose="02010600030101010101" pitchFamily="2" charset="-122"/>
              </a:rPr>
              <a:t>比特编码）</a:t>
            </a:r>
            <a:endParaRPr lang="en-US" altLang="zh-CN" sz="2000">
              <a:solidFill>
                <a:schemeClr val="tx2"/>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None/>
            </a:pPr>
            <a:r>
              <a:rPr lang="zh-CN" altLang="en-US" sz="2000" b="0">
                <a:solidFill>
                  <a:schemeClr val="tx2"/>
                </a:solidFill>
                <a:latin typeface="Times New Roman" panose="02020603050405020304" pitchFamily="18" charset="0"/>
                <a:ea typeface="宋体" panose="02010600030101010101" pitchFamily="2" charset="-122"/>
              </a:rPr>
              <a:t>假设</a:t>
            </a:r>
            <a:r>
              <a:rPr lang="en-US" altLang="zh-CN" sz="2000" b="0" i="1">
                <a:solidFill>
                  <a:schemeClr val="tx2"/>
                </a:solidFill>
                <a:latin typeface="Times New Roman" panose="02020603050405020304" pitchFamily="18" charset="0"/>
                <a:cs typeface="Times New Roman" panose="02020603050405020304" pitchFamily="18" charset="0"/>
              </a:rPr>
              <a:t>Ws=8</a:t>
            </a:r>
            <a:r>
              <a:rPr lang="zh-CN" altLang="en-US" sz="2000" b="0">
                <a:solidFill>
                  <a:schemeClr val="tx2"/>
                </a:solidFill>
                <a:latin typeface="Times New Roman" panose="02020603050405020304" pitchFamily="18" charset="0"/>
                <a:ea typeface="宋体" panose="02010600030101010101" pitchFamily="2" charset="-122"/>
              </a:rPr>
              <a:t>；发送方发送完</a:t>
            </a:r>
            <a:r>
              <a:rPr lang="en-US" altLang="zh-CN" sz="2000" b="0" i="1">
                <a:solidFill>
                  <a:schemeClr val="tx2"/>
                </a:solidFill>
                <a:latin typeface="Times New Roman" panose="02020603050405020304" pitchFamily="18" charset="0"/>
                <a:cs typeface="Times New Roman" panose="02020603050405020304" pitchFamily="18" charset="0"/>
              </a:rPr>
              <a:t>0-7</a:t>
            </a:r>
            <a:r>
              <a:rPr lang="zh-CN" altLang="en-US" sz="2000" b="0">
                <a:solidFill>
                  <a:schemeClr val="tx2"/>
                </a:solidFill>
                <a:latin typeface="Times New Roman" panose="02020603050405020304" pitchFamily="18" charset="0"/>
                <a:ea typeface="宋体" panose="02010600030101010101" pitchFamily="2" charset="-122"/>
              </a:rPr>
              <a:t>（</a:t>
            </a:r>
            <a:r>
              <a:rPr lang="en-US" altLang="zh-CN" sz="2000" b="0">
                <a:solidFill>
                  <a:schemeClr val="tx2"/>
                </a:solidFill>
                <a:latin typeface="Times New Roman" panose="02020603050405020304" pitchFamily="18" charset="0"/>
                <a:cs typeface="Times New Roman" panose="02020603050405020304" pitchFamily="18" charset="0"/>
              </a:rPr>
              <a:t>8</a:t>
            </a:r>
            <a:r>
              <a:rPr lang="zh-CN" altLang="en-US" sz="2000" b="0">
                <a:solidFill>
                  <a:schemeClr val="tx2"/>
                </a:solidFill>
                <a:latin typeface="Times New Roman" panose="02020603050405020304" pitchFamily="18" charset="0"/>
                <a:ea typeface="宋体" panose="02010600030101010101" pitchFamily="2" charset="-122"/>
              </a:rPr>
              <a:t>个）帧，因发送窗口填满，发送暂停；接收方对每个数据帧发送确认帧。</a:t>
            </a:r>
            <a:endParaRPr lang="en-US" altLang="zh-CN" sz="2000" b="0">
              <a:solidFill>
                <a:schemeClr val="tx2"/>
              </a:solidFill>
              <a:latin typeface="Times New Roman" panose="02020603050405020304" pitchFamily="18" charset="0"/>
              <a:cs typeface="Times New Roman" panose="02020603050405020304" pitchFamily="18" charset="0"/>
            </a:endParaRPr>
          </a:p>
          <a:p>
            <a:pPr>
              <a:lnSpc>
                <a:spcPct val="150000"/>
              </a:lnSpc>
            </a:pPr>
            <a:r>
              <a:rPr lang="zh-CN" altLang="en-US" sz="2000">
                <a:solidFill>
                  <a:schemeClr val="tx2"/>
                </a:solidFill>
                <a:latin typeface="Times New Roman" panose="02020603050405020304" pitchFamily="18" charset="0"/>
                <a:ea typeface="宋体" panose="02010600030101010101" pitchFamily="2" charset="-122"/>
              </a:rPr>
              <a:t>第一种情况：</a:t>
            </a:r>
            <a:r>
              <a:rPr lang="zh-CN" altLang="en-US" sz="2000" b="0">
                <a:solidFill>
                  <a:schemeClr val="tx2"/>
                </a:solidFill>
                <a:latin typeface="Times New Roman" panose="02020603050405020304" pitchFamily="18" charset="0"/>
                <a:ea typeface="宋体" panose="02010600030101010101" pitchFamily="2" charset="-122"/>
              </a:rPr>
              <a:t>所有</a:t>
            </a:r>
            <a:r>
              <a:rPr lang="zh-CN" altLang="en-US" sz="2000" b="0">
                <a:solidFill>
                  <a:srgbClr val="FF0000"/>
                </a:solidFill>
                <a:latin typeface="Times New Roman" panose="02020603050405020304" pitchFamily="18" charset="0"/>
                <a:ea typeface="宋体" panose="02010600030101010101" pitchFamily="2" charset="-122"/>
              </a:rPr>
              <a:t>确认帧都正确到达</a:t>
            </a:r>
            <a:r>
              <a:rPr lang="zh-CN" altLang="en-US" sz="2000" b="0">
                <a:solidFill>
                  <a:schemeClr val="tx2"/>
                </a:solidFill>
                <a:latin typeface="Times New Roman" panose="02020603050405020304" pitchFamily="18" charset="0"/>
                <a:ea typeface="宋体" panose="02010600030101010101" pitchFamily="2" charset="-122"/>
              </a:rPr>
              <a:t>发送方，接着又发送</a:t>
            </a:r>
            <a:r>
              <a:rPr lang="en-US" altLang="zh-CN" sz="2000" b="0">
                <a:solidFill>
                  <a:schemeClr val="tx2"/>
                </a:solidFill>
                <a:latin typeface="Times New Roman" panose="02020603050405020304" pitchFamily="18" charset="0"/>
                <a:cs typeface="Times New Roman" panose="02020603050405020304" pitchFamily="18" charset="0"/>
              </a:rPr>
              <a:t>8</a:t>
            </a:r>
            <a:r>
              <a:rPr lang="zh-CN" altLang="en-US" sz="2000" b="0">
                <a:solidFill>
                  <a:schemeClr val="tx2"/>
                </a:solidFill>
                <a:latin typeface="Times New Roman" panose="02020603050405020304" pitchFamily="18" charset="0"/>
                <a:ea typeface="宋体" panose="02010600030101010101" pitchFamily="2" charset="-122"/>
              </a:rPr>
              <a:t>个新的数据帧，其编号也是</a:t>
            </a:r>
            <a:r>
              <a:rPr lang="en-US" altLang="zh-CN" sz="2000" b="0" i="1">
                <a:solidFill>
                  <a:schemeClr val="tx2"/>
                </a:solidFill>
                <a:latin typeface="Times New Roman" panose="02020603050405020304" pitchFamily="18" charset="0"/>
                <a:cs typeface="Times New Roman" panose="02020603050405020304" pitchFamily="18" charset="0"/>
              </a:rPr>
              <a:t>0-7</a:t>
            </a:r>
            <a:r>
              <a:rPr lang="zh-CN" altLang="en-US" sz="2000" b="0">
                <a:solidFill>
                  <a:schemeClr val="tx2"/>
                </a:solidFill>
                <a:latin typeface="Times New Roman" panose="02020603050405020304" pitchFamily="18" charset="0"/>
                <a:ea typeface="宋体" panose="02010600030101010101" pitchFamily="2" charset="-122"/>
              </a:rPr>
              <a:t>。</a:t>
            </a:r>
            <a:endParaRPr lang="en-US" altLang="zh-CN" sz="2000" b="0">
              <a:solidFill>
                <a:schemeClr val="tx2"/>
              </a:solidFill>
              <a:latin typeface="Times New Roman" panose="02020603050405020304" pitchFamily="18" charset="0"/>
              <a:cs typeface="Times New Roman" panose="02020603050405020304" pitchFamily="18" charset="0"/>
            </a:endParaRPr>
          </a:p>
          <a:p>
            <a:pPr>
              <a:lnSpc>
                <a:spcPct val="150000"/>
              </a:lnSpc>
            </a:pPr>
            <a:r>
              <a:rPr lang="zh-CN" altLang="en-US" sz="2000">
                <a:solidFill>
                  <a:schemeClr val="tx2"/>
                </a:solidFill>
                <a:latin typeface="Times New Roman" panose="02020603050405020304" pitchFamily="18" charset="0"/>
                <a:ea typeface="宋体" panose="02010600030101010101" pitchFamily="2" charset="-122"/>
              </a:rPr>
              <a:t>第二种情况</a:t>
            </a:r>
            <a:r>
              <a:rPr lang="zh-CN" altLang="en-US" sz="2000" b="0">
                <a:solidFill>
                  <a:schemeClr val="tx2"/>
                </a:solidFill>
                <a:latin typeface="Times New Roman" panose="02020603050405020304" pitchFamily="18" charset="0"/>
                <a:ea typeface="宋体" panose="02010600030101010101" pitchFamily="2" charset="-122"/>
              </a:rPr>
              <a:t>：所有</a:t>
            </a:r>
            <a:r>
              <a:rPr lang="zh-CN" altLang="en-US" sz="2000" b="0">
                <a:solidFill>
                  <a:srgbClr val="FF0000"/>
                </a:solidFill>
                <a:latin typeface="Times New Roman" panose="02020603050405020304" pitchFamily="18" charset="0"/>
                <a:ea typeface="宋体" panose="02010600030101010101" pitchFamily="2" charset="-122"/>
              </a:rPr>
              <a:t>确认帧全部丢失</a:t>
            </a:r>
            <a:r>
              <a:rPr lang="zh-CN" altLang="en-US" sz="2000" b="0">
                <a:solidFill>
                  <a:schemeClr val="tx2"/>
                </a:solidFill>
                <a:latin typeface="Times New Roman" panose="02020603050405020304" pitchFamily="18" charset="0"/>
                <a:ea typeface="宋体" panose="02010600030101010101" pitchFamily="2" charset="-122"/>
              </a:rPr>
              <a:t>，发送方要重发</a:t>
            </a:r>
            <a:r>
              <a:rPr lang="en-US" altLang="zh-CN" sz="2000" b="0">
                <a:solidFill>
                  <a:schemeClr val="tx2"/>
                </a:solidFill>
                <a:latin typeface="Times New Roman" panose="02020603050405020304" pitchFamily="18" charset="0"/>
                <a:cs typeface="Times New Roman" panose="02020603050405020304" pitchFamily="18" charset="0"/>
              </a:rPr>
              <a:t>8</a:t>
            </a:r>
            <a:r>
              <a:rPr lang="zh-CN" altLang="en-US" sz="2000" b="0">
                <a:solidFill>
                  <a:schemeClr val="tx2"/>
                </a:solidFill>
                <a:latin typeface="Times New Roman" panose="02020603050405020304" pitchFamily="18" charset="0"/>
                <a:ea typeface="宋体" panose="02010600030101010101" pitchFamily="2" charset="-122"/>
              </a:rPr>
              <a:t>个旧数据帧，其编号仍为</a:t>
            </a:r>
            <a:r>
              <a:rPr lang="en-US" altLang="zh-CN" sz="2000" b="0" i="1">
                <a:solidFill>
                  <a:schemeClr val="tx2"/>
                </a:solidFill>
                <a:latin typeface="Times New Roman" panose="02020603050405020304" pitchFamily="18" charset="0"/>
                <a:cs typeface="Times New Roman" panose="02020603050405020304" pitchFamily="18" charset="0"/>
              </a:rPr>
              <a:t>0-7</a:t>
            </a:r>
            <a:r>
              <a:rPr lang="zh-CN" altLang="en-US" sz="2000" b="0">
                <a:solidFill>
                  <a:schemeClr val="tx2"/>
                </a:solidFill>
                <a:latin typeface="Times New Roman" panose="02020603050405020304" pitchFamily="18" charset="0"/>
                <a:ea typeface="宋体" panose="02010600030101010101" pitchFamily="2" charset="-122"/>
              </a:rPr>
              <a:t>。</a:t>
            </a:r>
            <a:endParaRPr lang="en-US" altLang="zh-CN" sz="2000" b="0">
              <a:solidFill>
                <a:schemeClr val="tx2"/>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None/>
            </a:pPr>
            <a:r>
              <a:rPr lang="zh-CN" altLang="en-US" sz="2000">
                <a:solidFill>
                  <a:schemeClr val="tx2"/>
                </a:solidFill>
                <a:latin typeface="Times New Roman" panose="02020603050405020304" pitchFamily="18" charset="0"/>
                <a:ea typeface="宋体" panose="02010600030101010101" pitchFamily="2" charset="-122"/>
              </a:rPr>
              <a:t>问题：</a:t>
            </a:r>
            <a:r>
              <a:rPr lang="zh-CN" altLang="en-US" sz="2000" b="0">
                <a:solidFill>
                  <a:schemeClr val="tx2"/>
                </a:solidFill>
                <a:latin typeface="Times New Roman" panose="02020603050405020304" pitchFamily="18" charset="0"/>
                <a:ea typeface="宋体" panose="02010600030101010101" pitchFamily="2" charset="-122"/>
              </a:rPr>
              <a:t>接收方无法判定新旧数据帧（即</a:t>
            </a:r>
            <a:r>
              <a:rPr lang="en-US" altLang="zh-CN" sz="2000" b="0" i="1">
                <a:solidFill>
                  <a:schemeClr val="tx2"/>
                </a:solidFill>
                <a:latin typeface="Times New Roman" panose="02020603050405020304" pitchFamily="18" charset="0"/>
                <a:cs typeface="Times New Roman" panose="02020603050405020304" pitchFamily="18" charset="0"/>
              </a:rPr>
              <a:t>Ws=8</a:t>
            </a:r>
            <a:r>
              <a:rPr lang="zh-CN" altLang="en-US" sz="2000" b="0">
                <a:solidFill>
                  <a:schemeClr val="tx2"/>
                </a:solidFill>
                <a:latin typeface="Times New Roman" panose="02020603050405020304" pitchFamily="18" charset="0"/>
                <a:ea typeface="宋体" panose="02010600030101010101" pitchFamily="2" charset="-122"/>
              </a:rPr>
              <a:t>不行）。</a:t>
            </a:r>
            <a:endParaRPr lang="en-US" altLang="zh-CN" sz="2000" b="0">
              <a:solidFill>
                <a:schemeClr val="tx2"/>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None/>
            </a:pPr>
            <a:r>
              <a:rPr lang="zh-CN" altLang="en-US" sz="2000">
                <a:solidFill>
                  <a:schemeClr val="tx2"/>
                </a:solidFill>
                <a:latin typeface="Times New Roman" panose="02020603050405020304" pitchFamily="18" charset="0"/>
                <a:ea typeface="宋体" panose="02010600030101010101" pitchFamily="2" charset="-122"/>
              </a:rPr>
              <a:t>结论：</a:t>
            </a:r>
            <a:r>
              <a:rPr lang="zh-CN" altLang="en-US" sz="2000" b="0">
                <a:solidFill>
                  <a:schemeClr val="tx2"/>
                </a:solidFill>
                <a:latin typeface="Times New Roman" panose="02020603050405020304" pitchFamily="18" charset="0"/>
                <a:ea typeface="宋体" panose="02010600030101010101" pitchFamily="2" charset="-122"/>
              </a:rPr>
              <a:t>若接收窗口</a:t>
            </a:r>
            <a:r>
              <a:rPr lang="en-US" altLang="zh-CN" sz="2000" b="0" i="1">
                <a:solidFill>
                  <a:schemeClr val="tx2"/>
                </a:solidFill>
                <a:latin typeface="Times New Roman" panose="02020603050405020304" pitchFamily="18" charset="0"/>
                <a:cs typeface="Times New Roman" panose="02020603050405020304" pitchFamily="18" charset="0"/>
              </a:rPr>
              <a:t>Wr=1</a:t>
            </a:r>
            <a:r>
              <a:rPr lang="zh-CN" altLang="en-US" sz="2000" b="0">
                <a:solidFill>
                  <a:schemeClr val="tx2"/>
                </a:solidFill>
                <a:latin typeface="Times New Roman" panose="02020603050405020304" pitchFamily="18" charset="0"/>
                <a:ea typeface="宋体" panose="02010600030101010101" pitchFamily="2" charset="-122"/>
              </a:rPr>
              <a:t>，则发送窗口的大小</a:t>
            </a:r>
            <a:r>
              <a:rPr lang="en-US" altLang="zh-CN" sz="2000" b="0" i="1">
                <a:solidFill>
                  <a:schemeClr val="tx2"/>
                </a:solidFill>
                <a:latin typeface="Times New Roman" panose="02020603050405020304" pitchFamily="18" charset="0"/>
                <a:cs typeface="Times New Roman" panose="02020603050405020304" pitchFamily="18" charset="0"/>
              </a:rPr>
              <a:t>Ws</a:t>
            </a:r>
            <a:r>
              <a:rPr lang="zh-CN" altLang="ja-JP" sz="2000" b="0" i="1">
                <a:solidFill>
                  <a:schemeClr val="tx2"/>
                </a:solidFill>
                <a:latin typeface="Times New Roman" panose="02020603050405020304" pitchFamily="18" charset="0"/>
                <a:ea typeface="宋体" panose="02010600030101010101" pitchFamily="2" charset="-122"/>
              </a:rPr>
              <a:t>≤</a:t>
            </a:r>
            <a:r>
              <a:rPr lang="en-US" altLang="zh-CN" sz="2000" b="0" i="1">
                <a:solidFill>
                  <a:schemeClr val="tx2"/>
                </a:solidFill>
                <a:latin typeface="Times New Roman" panose="02020603050405020304" pitchFamily="18" charset="0"/>
                <a:cs typeface="Times New Roman" panose="02020603050405020304" pitchFamily="18" charset="0"/>
              </a:rPr>
              <a:t>2</a:t>
            </a:r>
            <a:r>
              <a:rPr lang="en-US" altLang="zh-CN" sz="2000" b="0" i="1" baseline="30000">
                <a:solidFill>
                  <a:schemeClr val="tx2"/>
                </a:solidFill>
                <a:latin typeface="Times New Roman" panose="02020603050405020304" pitchFamily="18" charset="0"/>
                <a:cs typeface="Times New Roman" panose="02020603050405020304" pitchFamily="18" charset="0"/>
              </a:rPr>
              <a:t> n</a:t>
            </a:r>
            <a:r>
              <a:rPr lang="en-US" altLang="zh-CN" sz="2000" b="0" i="1">
                <a:solidFill>
                  <a:schemeClr val="tx2"/>
                </a:solidFill>
                <a:latin typeface="Times New Roman" panose="02020603050405020304" pitchFamily="18" charset="0"/>
                <a:cs typeface="Times New Roman" panose="02020603050405020304" pitchFamily="18" charset="0"/>
              </a:rPr>
              <a:t>-1</a:t>
            </a:r>
            <a:r>
              <a:rPr lang="zh-CN" altLang="en-US" sz="2000" b="0">
                <a:solidFill>
                  <a:schemeClr val="tx2"/>
                </a:solidFill>
                <a:latin typeface="Times New Roman" panose="02020603050405020304" pitchFamily="18" charset="0"/>
                <a:ea typeface="宋体" panose="02010600030101010101" pitchFamily="2" charset="-122"/>
              </a:rPr>
              <a:t>时，</a:t>
            </a:r>
            <a:r>
              <a:rPr lang="en-US" altLang="zh-CN" sz="2000" b="0">
                <a:solidFill>
                  <a:schemeClr val="tx2"/>
                </a:solidFill>
                <a:latin typeface="Times New Roman" panose="02020603050405020304" pitchFamily="18" charset="0"/>
                <a:cs typeface="Times New Roman" panose="02020603050405020304" pitchFamily="18" charset="0"/>
              </a:rPr>
              <a:t>ARQ</a:t>
            </a:r>
            <a:r>
              <a:rPr lang="zh-CN" altLang="en-US" sz="2000" b="0">
                <a:solidFill>
                  <a:schemeClr val="tx2"/>
                </a:solidFill>
                <a:latin typeface="Times New Roman" panose="02020603050405020304" pitchFamily="18" charset="0"/>
                <a:ea typeface="宋体" panose="02010600030101010101" pitchFamily="2" charset="-122"/>
              </a:rPr>
              <a:t>协议才能正确运行</a:t>
            </a:r>
            <a:endParaRPr lang="en-US" altLang="zh-CN" sz="2000" b="0">
              <a:solidFill>
                <a:schemeClr val="tx2"/>
              </a:solidFill>
              <a:latin typeface="Times New Roman" panose="02020603050405020304" pitchFamily="18" charset="0"/>
              <a:ea typeface="宋体" panose="02010600030101010101" pitchFamily="2" charset="-122"/>
            </a:endParaRPr>
          </a:p>
        </p:txBody>
      </p:sp>
      <p:sp>
        <p:nvSpPr>
          <p:cNvPr id="116739" name="Rectangle 2">
            <a:extLst>
              <a:ext uri="{FF2B5EF4-FFF2-40B4-BE49-F238E27FC236}">
                <a16:creationId xmlns:a16="http://schemas.microsoft.com/office/drawing/2014/main" id="{1551366B-9789-C262-5914-C464CDEBD2D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6740" name="Rectangle 2">
            <a:extLst>
              <a:ext uri="{FF2B5EF4-FFF2-40B4-BE49-F238E27FC236}">
                <a16:creationId xmlns:a16="http://schemas.microsoft.com/office/drawing/2014/main" id="{F5540134-EE5F-A284-AF95-815DC8826DB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6741" name="Rectangle 4">
            <a:extLst>
              <a:ext uri="{FF2B5EF4-FFF2-40B4-BE49-F238E27FC236}">
                <a16:creationId xmlns:a16="http://schemas.microsoft.com/office/drawing/2014/main" id="{69ECA1BF-0CCD-6E7A-918B-A3BDAB23FB2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6742" name="Rectangle 2">
            <a:extLst>
              <a:ext uri="{FF2B5EF4-FFF2-40B4-BE49-F238E27FC236}">
                <a16:creationId xmlns:a16="http://schemas.microsoft.com/office/drawing/2014/main" id="{366D1C55-30C0-4B61-BF53-66C8F314888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6743" name="Rectangle 4">
            <a:extLst>
              <a:ext uri="{FF2B5EF4-FFF2-40B4-BE49-F238E27FC236}">
                <a16:creationId xmlns:a16="http://schemas.microsoft.com/office/drawing/2014/main" id="{2DAD7A7F-00AC-CCE6-2247-1FAD7C6EEA2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6744" name="Rectangle 4">
            <a:extLst>
              <a:ext uri="{FF2B5EF4-FFF2-40B4-BE49-F238E27FC236}">
                <a16:creationId xmlns:a16="http://schemas.microsoft.com/office/drawing/2014/main" id="{69953D6D-AA4A-A438-BF26-8511C3FA4B1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6745" name="Rectangle 4">
            <a:extLst>
              <a:ext uri="{FF2B5EF4-FFF2-40B4-BE49-F238E27FC236}">
                <a16:creationId xmlns:a16="http://schemas.microsoft.com/office/drawing/2014/main" id="{439582EA-0FCB-1B08-53BB-9F3C54B7AA5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6746" name="Rectangle 4">
            <a:extLst>
              <a:ext uri="{FF2B5EF4-FFF2-40B4-BE49-F238E27FC236}">
                <a16:creationId xmlns:a16="http://schemas.microsoft.com/office/drawing/2014/main" id="{74B39872-0DCB-104B-AEFF-D6628081BE2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6747" name="Rectangle 4">
            <a:extLst>
              <a:ext uri="{FF2B5EF4-FFF2-40B4-BE49-F238E27FC236}">
                <a16:creationId xmlns:a16="http://schemas.microsoft.com/office/drawing/2014/main" id="{72900C78-1D18-462A-19A2-D612BA7D0D0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6748" name="Rectangle 2">
            <a:extLst>
              <a:ext uri="{FF2B5EF4-FFF2-40B4-BE49-F238E27FC236}">
                <a16:creationId xmlns:a16="http://schemas.microsoft.com/office/drawing/2014/main" id="{280D858C-0DB4-813E-CA83-69908214225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6749" name="Rectangle 4">
            <a:extLst>
              <a:ext uri="{FF2B5EF4-FFF2-40B4-BE49-F238E27FC236}">
                <a16:creationId xmlns:a16="http://schemas.microsoft.com/office/drawing/2014/main" id="{D8AFE5C0-12CB-5496-D0A8-CA4331D1E1F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wipe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内容占位符 4">
            <a:extLst>
              <a:ext uri="{FF2B5EF4-FFF2-40B4-BE49-F238E27FC236}">
                <a16:creationId xmlns:a16="http://schemas.microsoft.com/office/drawing/2014/main" id="{A5CE9A71-C34A-F749-33C6-C480300BC86E}"/>
              </a:ext>
            </a:extLst>
          </p:cNvPr>
          <p:cNvSpPr>
            <a:spLocks noGrp="1"/>
          </p:cNvSpPr>
          <p:nvPr>
            <p:ph idx="1"/>
          </p:nvPr>
        </p:nvSpPr>
        <p:spPr bwMode="auto">
          <a:xfrm>
            <a:off x="287338" y="981075"/>
            <a:ext cx="8172450" cy="3168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en-US" altLang="zh-CN" sz="2400">
                <a:solidFill>
                  <a:schemeClr val="tx2"/>
                </a:solidFill>
                <a:latin typeface="Times New Roman" panose="02020603050405020304" pitchFamily="18" charset="0"/>
                <a:cs typeface="Times New Roman" panose="02020603050405020304" pitchFamily="18" charset="0"/>
              </a:rPr>
              <a:t>5.5  </a:t>
            </a:r>
            <a:r>
              <a:rPr lang="zh-CN" altLang="en-US" sz="2400">
                <a:solidFill>
                  <a:schemeClr val="tx2"/>
                </a:solidFill>
                <a:latin typeface="Times New Roman" panose="02020603050405020304" pitchFamily="18" charset="0"/>
                <a:ea typeface="宋体" panose="02010600030101010101" pitchFamily="2" charset="-122"/>
              </a:rPr>
              <a:t>以太网</a:t>
            </a:r>
            <a:r>
              <a:rPr lang="en-US" altLang="zh-CN" sz="2400">
                <a:solidFill>
                  <a:schemeClr val="tx2"/>
                </a:solidFill>
                <a:latin typeface="Times New Roman" panose="02020603050405020304" pitchFamily="18" charset="0"/>
                <a:ea typeface="宋体" panose="02010600030101010101" pitchFamily="2" charset="-122"/>
              </a:rPr>
              <a:t>Ethernet</a:t>
            </a:r>
            <a:r>
              <a:rPr lang="zh-CN" altLang="en-US" sz="2400">
                <a:solidFill>
                  <a:schemeClr val="tx2"/>
                </a:solidFill>
                <a:latin typeface="Times New Roman" panose="02020603050405020304" pitchFamily="18" charset="0"/>
                <a:ea typeface="宋体" panose="02010600030101010101" pitchFamily="2" charset="-122"/>
              </a:rPr>
              <a:t>基本工作原理</a:t>
            </a:r>
            <a:endParaRPr lang="en-US" altLang="zh-CN" sz="2400">
              <a:solidFill>
                <a:schemeClr val="tx2"/>
              </a:solidFill>
              <a:latin typeface="Times New Roman" panose="02020603050405020304" pitchFamily="18" charset="0"/>
              <a:cs typeface="Times New Roman" panose="02020603050405020304" pitchFamily="18" charset="0"/>
            </a:endParaRPr>
          </a:p>
          <a:p>
            <a:pPr>
              <a:lnSpc>
                <a:spcPct val="150000"/>
              </a:lnSpc>
              <a:buFont typeface="Wingdings 2" panose="05020102010507070707" pitchFamily="18" charset="2"/>
              <a:buNone/>
            </a:pPr>
            <a:r>
              <a:rPr lang="en-US" altLang="zh-CN" sz="2000">
                <a:solidFill>
                  <a:schemeClr val="tx2"/>
                </a:solidFill>
                <a:latin typeface="Times New Roman" panose="02020603050405020304" pitchFamily="18" charset="0"/>
                <a:cs typeface="Times New Roman" panose="02020603050405020304" pitchFamily="18" charset="0"/>
              </a:rPr>
              <a:t>1</a:t>
            </a:r>
            <a:r>
              <a:rPr lang="zh-CN" altLang="en-US" sz="2000">
                <a:solidFill>
                  <a:schemeClr val="tx2"/>
                </a:solidFill>
                <a:latin typeface="Times New Roman" panose="02020603050405020304" pitchFamily="18" charset="0"/>
                <a:ea typeface="宋体" panose="02010600030101010101" pitchFamily="2" charset="-122"/>
              </a:rPr>
              <a:t>．</a:t>
            </a:r>
            <a:r>
              <a:rPr lang="en-US" altLang="zh-CN" sz="2000">
                <a:solidFill>
                  <a:schemeClr val="tx2"/>
                </a:solidFill>
                <a:latin typeface="Times New Roman" panose="02020603050405020304" pitchFamily="18" charset="0"/>
                <a:ea typeface="宋体" panose="02010600030101010101" pitchFamily="2" charset="-122"/>
              </a:rPr>
              <a:t> </a:t>
            </a:r>
            <a:r>
              <a:rPr lang="zh-CN" altLang="en-US" sz="2000">
                <a:solidFill>
                  <a:schemeClr val="tx2"/>
                </a:solidFill>
                <a:latin typeface="Times New Roman" panose="02020603050405020304" pitchFamily="18" charset="0"/>
                <a:ea typeface="宋体" panose="02010600030101010101" pitchFamily="2" charset="-122"/>
              </a:rPr>
              <a:t>以太网数据传输特点</a:t>
            </a:r>
            <a:endParaRPr lang="en-US" altLang="zh-CN" sz="2000">
              <a:solidFill>
                <a:schemeClr val="tx2"/>
              </a:solidFill>
              <a:latin typeface="Times New Roman" panose="02020603050405020304" pitchFamily="18" charset="0"/>
              <a:cs typeface="Times New Roman" panose="02020603050405020304" pitchFamily="18" charset="0"/>
            </a:endParaRPr>
          </a:p>
          <a:p>
            <a:pPr>
              <a:lnSpc>
                <a:spcPct val="150000"/>
              </a:lnSpc>
              <a:buFont typeface="Wingdings 2" panose="05020102010507070707" pitchFamily="18" charset="2"/>
              <a:buNone/>
            </a:pPr>
            <a:r>
              <a:rPr lang="zh-CN" altLang="en-US" sz="2000" b="0">
                <a:solidFill>
                  <a:srgbClr val="FF0000"/>
                </a:solidFill>
                <a:latin typeface="Times New Roman" panose="02020603050405020304" pitchFamily="18" charset="0"/>
                <a:ea typeface="宋体" panose="02010600030101010101" pitchFamily="2" charset="-122"/>
              </a:rPr>
              <a:t>载波侦听多路访问</a:t>
            </a:r>
            <a:r>
              <a:rPr lang="en-US" altLang="zh-CN" sz="2000" b="0">
                <a:solidFill>
                  <a:srgbClr val="FF0000"/>
                </a:solidFill>
                <a:latin typeface="Times New Roman" panose="02020603050405020304" pitchFamily="18" charset="0"/>
                <a:cs typeface="Times New Roman" panose="02020603050405020304" pitchFamily="18" charset="0"/>
              </a:rPr>
              <a:t>/</a:t>
            </a:r>
            <a:r>
              <a:rPr lang="zh-CN" altLang="en-US" sz="2000" b="0">
                <a:solidFill>
                  <a:srgbClr val="FF0000"/>
                </a:solidFill>
                <a:latin typeface="Times New Roman" panose="02020603050405020304" pitchFamily="18" charset="0"/>
                <a:ea typeface="宋体" panose="02010600030101010101" pitchFamily="2" charset="-122"/>
              </a:rPr>
              <a:t>冲突检测（</a:t>
            </a:r>
            <a:r>
              <a:rPr lang="en-US" altLang="zh-CN" sz="2000" b="0">
                <a:solidFill>
                  <a:srgbClr val="FF0000"/>
                </a:solidFill>
                <a:latin typeface="Times New Roman" panose="02020603050405020304" pitchFamily="18" charset="0"/>
                <a:cs typeface="Times New Roman" panose="02020603050405020304" pitchFamily="18" charset="0"/>
              </a:rPr>
              <a:t>CSMA/CD</a:t>
            </a:r>
            <a:r>
              <a:rPr lang="zh-CN" altLang="en-US" sz="2000" b="0">
                <a:solidFill>
                  <a:srgbClr val="FF0000"/>
                </a:solidFill>
                <a:latin typeface="Times New Roman" panose="02020603050405020304" pitchFamily="18" charset="0"/>
                <a:ea typeface="宋体" panose="02010600030101010101" pitchFamily="2" charset="-122"/>
              </a:rPr>
              <a:t>）技术</a:t>
            </a:r>
            <a:endParaRPr lang="en-US" altLang="zh-CN" sz="2000" b="0">
              <a:solidFill>
                <a:srgbClr val="FF0000"/>
              </a:solidFill>
              <a:latin typeface="Times New Roman" panose="02020603050405020304" pitchFamily="18" charset="0"/>
              <a:cs typeface="Times New Roman" panose="02020603050405020304" pitchFamily="18" charset="0"/>
            </a:endParaRPr>
          </a:p>
          <a:p>
            <a:pPr>
              <a:lnSpc>
                <a:spcPct val="150000"/>
              </a:lnSpc>
              <a:buFont typeface="Wingdings 2" panose="05020102010507070707" pitchFamily="18" charset="2"/>
              <a:buNone/>
            </a:pPr>
            <a:r>
              <a:rPr lang="zh-CN" altLang="en-US" sz="2000" b="0">
                <a:solidFill>
                  <a:schemeClr val="tx2"/>
                </a:solidFill>
                <a:latin typeface="Times New Roman" panose="02020603050405020304" pitchFamily="18" charset="0"/>
                <a:ea typeface="宋体" panose="02010600030101010101" pitchFamily="2" charset="-122"/>
              </a:rPr>
              <a:t>先听后发；</a:t>
            </a:r>
            <a:endParaRPr lang="en-US" altLang="zh-CN" sz="2000" b="0">
              <a:solidFill>
                <a:schemeClr val="tx2"/>
              </a:solidFill>
              <a:latin typeface="Times New Roman" panose="02020603050405020304" pitchFamily="18" charset="0"/>
              <a:ea typeface="宋体" panose="02010600030101010101" pitchFamily="2" charset="-122"/>
            </a:endParaRPr>
          </a:p>
          <a:p>
            <a:pPr>
              <a:lnSpc>
                <a:spcPct val="150000"/>
              </a:lnSpc>
              <a:buFont typeface="Wingdings 2" panose="05020102010507070707" pitchFamily="18" charset="2"/>
              <a:buNone/>
            </a:pPr>
            <a:r>
              <a:rPr lang="zh-CN" altLang="en-US" sz="2000" b="0">
                <a:solidFill>
                  <a:schemeClr val="tx2"/>
                </a:solidFill>
                <a:latin typeface="Times New Roman" panose="02020603050405020304" pitchFamily="18" charset="0"/>
                <a:ea typeface="宋体" panose="02010600030101010101" pitchFamily="2" charset="-122"/>
              </a:rPr>
              <a:t>边听边发；</a:t>
            </a:r>
            <a:endParaRPr lang="en-US" altLang="zh-CN" sz="2000" b="0">
              <a:solidFill>
                <a:schemeClr val="tx2"/>
              </a:solidFill>
              <a:latin typeface="Times New Roman" panose="02020603050405020304" pitchFamily="18" charset="0"/>
              <a:ea typeface="宋体" panose="02010600030101010101" pitchFamily="2" charset="-122"/>
            </a:endParaRPr>
          </a:p>
          <a:p>
            <a:pPr>
              <a:lnSpc>
                <a:spcPct val="150000"/>
              </a:lnSpc>
              <a:buFont typeface="Wingdings 2" panose="05020102010507070707" pitchFamily="18" charset="2"/>
              <a:buNone/>
            </a:pPr>
            <a:r>
              <a:rPr lang="zh-CN" altLang="en-US" sz="2000" b="0">
                <a:solidFill>
                  <a:schemeClr val="tx2"/>
                </a:solidFill>
                <a:latin typeface="Times New Roman" panose="02020603050405020304" pitchFamily="18" charset="0"/>
                <a:ea typeface="宋体" panose="02010600030101010101" pitchFamily="2" charset="-122"/>
              </a:rPr>
              <a:t>冲突停止；</a:t>
            </a:r>
            <a:endParaRPr lang="en-US" altLang="zh-CN" sz="2000" b="0">
              <a:solidFill>
                <a:schemeClr val="tx2"/>
              </a:solidFill>
              <a:latin typeface="Times New Roman" panose="02020603050405020304" pitchFamily="18" charset="0"/>
              <a:ea typeface="宋体" panose="02010600030101010101" pitchFamily="2" charset="-122"/>
            </a:endParaRPr>
          </a:p>
          <a:p>
            <a:pPr>
              <a:lnSpc>
                <a:spcPct val="150000"/>
              </a:lnSpc>
              <a:buFont typeface="Wingdings 2" panose="05020102010507070707" pitchFamily="18" charset="2"/>
              <a:buNone/>
            </a:pPr>
            <a:r>
              <a:rPr lang="zh-CN" altLang="en-US" sz="2000" b="0">
                <a:solidFill>
                  <a:schemeClr val="tx2"/>
                </a:solidFill>
                <a:latin typeface="Times New Roman" panose="02020603050405020304" pitchFamily="18" charset="0"/>
                <a:ea typeface="宋体" panose="02010600030101010101" pitchFamily="2" charset="-122"/>
              </a:rPr>
              <a:t>延迟重发。</a:t>
            </a:r>
            <a:endParaRPr lang="en-US" altLang="zh-CN" sz="2000">
              <a:solidFill>
                <a:schemeClr val="tx2"/>
              </a:solidFill>
              <a:latin typeface="Times New Roman" panose="02020603050405020304" pitchFamily="18" charset="0"/>
              <a:ea typeface="宋体" panose="02010600030101010101" pitchFamily="2" charset="-122"/>
            </a:endParaRPr>
          </a:p>
        </p:txBody>
      </p:sp>
      <p:sp>
        <p:nvSpPr>
          <p:cNvPr id="117763" name="Rectangle 6">
            <a:extLst>
              <a:ext uri="{FF2B5EF4-FFF2-40B4-BE49-F238E27FC236}">
                <a16:creationId xmlns:a16="http://schemas.microsoft.com/office/drawing/2014/main" id="{4D38B277-D8E3-6447-CC22-451A6BA6C13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64" name="Rectangle 2">
            <a:extLst>
              <a:ext uri="{FF2B5EF4-FFF2-40B4-BE49-F238E27FC236}">
                <a16:creationId xmlns:a16="http://schemas.microsoft.com/office/drawing/2014/main" id="{63AFCC06-9DC3-741A-BC8F-EBFA9DC4C6C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65" name="Rectangle 2">
            <a:extLst>
              <a:ext uri="{FF2B5EF4-FFF2-40B4-BE49-F238E27FC236}">
                <a16:creationId xmlns:a16="http://schemas.microsoft.com/office/drawing/2014/main" id="{7F7E489B-BE00-E6A7-1A83-B4D390A31C7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66" name="Rectangle 4">
            <a:extLst>
              <a:ext uri="{FF2B5EF4-FFF2-40B4-BE49-F238E27FC236}">
                <a16:creationId xmlns:a16="http://schemas.microsoft.com/office/drawing/2014/main" id="{D516EB40-BB1E-255D-A792-BDE68054DA5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67" name="Rectangle 2">
            <a:extLst>
              <a:ext uri="{FF2B5EF4-FFF2-40B4-BE49-F238E27FC236}">
                <a16:creationId xmlns:a16="http://schemas.microsoft.com/office/drawing/2014/main" id="{D4408D8B-AA19-D9DA-5CDA-A28272E36A6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68" name="Rectangle 4">
            <a:extLst>
              <a:ext uri="{FF2B5EF4-FFF2-40B4-BE49-F238E27FC236}">
                <a16:creationId xmlns:a16="http://schemas.microsoft.com/office/drawing/2014/main" id="{E20260E7-5341-7B29-D758-C88DBDD1AB8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69" name="Rectangle 4">
            <a:extLst>
              <a:ext uri="{FF2B5EF4-FFF2-40B4-BE49-F238E27FC236}">
                <a16:creationId xmlns:a16="http://schemas.microsoft.com/office/drawing/2014/main" id="{1EFDC8BE-ABEA-758A-8BB1-F782439C9E4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70" name="Rectangle 4">
            <a:extLst>
              <a:ext uri="{FF2B5EF4-FFF2-40B4-BE49-F238E27FC236}">
                <a16:creationId xmlns:a16="http://schemas.microsoft.com/office/drawing/2014/main" id="{A5EDE3F0-7B9B-F0F8-D7BF-FD7E25C8496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71" name="Rectangle 4">
            <a:extLst>
              <a:ext uri="{FF2B5EF4-FFF2-40B4-BE49-F238E27FC236}">
                <a16:creationId xmlns:a16="http://schemas.microsoft.com/office/drawing/2014/main" id="{58B98CC4-B164-49B3-2CF6-57BD93BC778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72" name="Rectangle 4">
            <a:extLst>
              <a:ext uri="{FF2B5EF4-FFF2-40B4-BE49-F238E27FC236}">
                <a16:creationId xmlns:a16="http://schemas.microsoft.com/office/drawing/2014/main" id="{66B43026-AFE8-C77D-A4AC-1107CDCD208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73" name="Rectangle 2">
            <a:extLst>
              <a:ext uri="{FF2B5EF4-FFF2-40B4-BE49-F238E27FC236}">
                <a16:creationId xmlns:a16="http://schemas.microsoft.com/office/drawing/2014/main" id="{591D24C6-5FA4-141F-6525-39095D31B71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74" name="Rectangle 4">
            <a:extLst>
              <a:ext uri="{FF2B5EF4-FFF2-40B4-BE49-F238E27FC236}">
                <a16:creationId xmlns:a16="http://schemas.microsoft.com/office/drawing/2014/main" id="{3A320F08-ECF9-8455-062B-651E0A5C667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75" name="Rectangle 2">
            <a:extLst>
              <a:ext uri="{FF2B5EF4-FFF2-40B4-BE49-F238E27FC236}">
                <a16:creationId xmlns:a16="http://schemas.microsoft.com/office/drawing/2014/main" id="{98FC2494-065A-F814-100F-75BFB068D4E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76" name="Rectangle 3">
            <a:extLst>
              <a:ext uri="{FF2B5EF4-FFF2-40B4-BE49-F238E27FC236}">
                <a16:creationId xmlns:a16="http://schemas.microsoft.com/office/drawing/2014/main" id="{8ED65E83-7AF5-1E73-ACFF-C875D162EECF}"/>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77" name="Rectangle 4">
            <a:extLst>
              <a:ext uri="{FF2B5EF4-FFF2-40B4-BE49-F238E27FC236}">
                <a16:creationId xmlns:a16="http://schemas.microsoft.com/office/drawing/2014/main" id="{0C2D7CC7-B217-0665-6C0A-3E7612129C28}"/>
              </a:ext>
            </a:extLst>
          </p:cNvPr>
          <p:cNvSpPr>
            <a:spLocks noChangeArrowheads="1"/>
          </p:cNvSpPr>
          <p:nvPr/>
        </p:nvSpPr>
        <p:spPr bwMode="auto">
          <a:xfrm>
            <a:off x="0" y="2895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000">
                <a:latin typeface="Calibri" panose="020F0502020204030204" pitchFamily="34" charset="0"/>
              </a:rPr>
              <a:t>      </a:t>
            </a:r>
            <a:endParaRPr lang="en-US" altLang="zh-CN"/>
          </a:p>
        </p:txBody>
      </p:sp>
      <p:sp>
        <p:nvSpPr>
          <p:cNvPr id="117778" name="Rectangle 5">
            <a:extLst>
              <a:ext uri="{FF2B5EF4-FFF2-40B4-BE49-F238E27FC236}">
                <a16:creationId xmlns:a16="http://schemas.microsoft.com/office/drawing/2014/main" id="{CF6B25AD-0310-65C9-FB6D-3F8DA5F3E69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79" name="Rectangle 7">
            <a:extLst>
              <a:ext uri="{FF2B5EF4-FFF2-40B4-BE49-F238E27FC236}">
                <a16:creationId xmlns:a16="http://schemas.microsoft.com/office/drawing/2014/main" id="{D3627BA1-7604-C614-6077-09F556ECAA7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80" name="Rectangle 9">
            <a:extLst>
              <a:ext uri="{FF2B5EF4-FFF2-40B4-BE49-F238E27FC236}">
                <a16:creationId xmlns:a16="http://schemas.microsoft.com/office/drawing/2014/main" id="{5B6E3D49-4723-1918-C784-0F52EB01DB6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81" name="Rectangle 5">
            <a:extLst>
              <a:ext uri="{FF2B5EF4-FFF2-40B4-BE49-F238E27FC236}">
                <a16:creationId xmlns:a16="http://schemas.microsoft.com/office/drawing/2014/main" id="{21393150-0846-98C3-158B-ADC984861B0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82" name="Rectangle 4">
            <a:extLst>
              <a:ext uri="{FF2B5EF4-FFF2-40B4-BE49-F238E27FC236}">
                <a16:creationId xmlns:a16="http://schemas.microsoft.com/office/drawing/2014/main" id="{77B268E1-685F-C999-A27B-22B3423C888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83" name="Rectangle 4">
            <a:extLst>
              <a:ext uri="{FF2B5EF4-FFF2-40B4-BE49-F238E27FC236}">
                <a16:creationId xmlns:a16="http://schemas.microsoft.com/office/drawing/2014/main" id="{1E18DE20-4D53-E690-CC97-69738D480E5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84" name="Rectangle 6">
            <a:extLst>
              <a:ext uri="{FF2B5EF4-FFF2-40B4-BE49-F238E27FC236}">
                <a16:creationId xmlns:a16="http://schemas.microsoft.com/office/drawing/2014/main" id="{44AA0A2A-95E3-0C48-678F-E07FE7FB492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85" name="Rectangle 2">
            <a:extLst>
              <a:ext uri="{FF2B5EF4-FFF2-40B4-BE49-F238E27FC236}">
                <a16:creationId xmlns:a16="http://schemas.microsoft.com/office/drawing/2014/main" id="{EDF094BC-A60A-3AFA-8764-0850C9C1431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86" name="Rectangle 4">
            <a:extLst>
              <a:ext uri="{FF2B5EF4-FFF2-40B4-BE49-F238E27FC236}">
                <a16:creationId xmlns:a16="http://schemas.microsoft.com/office/drawing/2014/main" id="{AC1E9754-BF93-9B7D-A614-F824D50A075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787" name="Rectangle 4">
            <a:extLst>
              <a:ext uri="{FF2B5EF4-FFF2-40B4-BE49-F238E27FC236}">
                <a16:creationId xmlns:a16="http://schemas.microsoft.com/office/drawing/2014/main" id="{B49F6ACE-978E-A761-ECDD-B831B1C51CE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7788" name="Object 3">
            <a:extLst>
              <a:ext uri="{FF2B5EF4-FFF2-40B4-BE49-F238E27FC236}">
                <a16:creationId xmlns:a16="http://schemas.microsoft.com/office/drawing/2014/main" id="{78DD8266-13F5-D80B-00BE-7D8E60707248}"/>
              </a:ext>
            </a:extLst>
          </p:cNvPr>
          <p:cNvGraphicFramePr>
            <a:graphicFrameLocks noChangeAspect="1"/>
          </p:cNvGraphicFramePr>
          <p:nvPr/>
        </p:nvGraphicFramePr>
        <p:xfrm>
          <a:off x="3492500" y="2852738"/>
          <a:ext cx="5184775" cy="2986087"/>
        </p:xfrm>
        <a:graphic>
          <a:graphicData uri="http://schemas.openxmlformats.org/presentationml/2006/ole">
            <mc:AlternateContent xmlns:mc="http://schemas.openxmlformats.org/markup-compatibility/2006">
              <mc:Choice xmlns:v="urn:schemas-microsoft-com:vml" Requires="v">
                <p:oleObj name="Visio" r:id="rId3" imgW="3149600" imgH="1955800" progId="Visio.Drawing.11">
                  <p:embed/>
                </p:oleObj>
              </mc:Choice>
              <mc:Fallback>
                <p:oleObj name="Visio" r:id="rId3" imgW="3149600" imgH="1955800" progId="Visio.Drawing.11">
                  <p:embed/>
                  <p:pic>
                    <p:nvPicPr>
                      <p:cNvPr id="117788" name="Object 3">
                        <a:extLst>
                          <a:ext uri="{FF2B5EF4-FFF2-40B4-BE49-F238E27FC236}">
                            <a16:creationId xmlns:a16="http://schemas.microsoft.com/office/drawing/2014/main" id="{78DD8266-13F5-D80B-00BE-7D8E607072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2852738"/>
                        <a:ext cx="5184775" cy="298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789" name="矩形 31">
            <a:extLst>
              <a:ext uri="{FF2B5EF4-FFF2-40B4-BE49-F238E27FC236}">
                <a16:creationId xmlns:a16="http://schemas.microsoft.com/office/drawing/2014/main" id="{9A15F6C0-5B7F-D6B8-3ED2-22E82CBB8511}"/>
              </a:ext>
            </a:extLst>
          </p:cNvPr>
          <p:cNvSpPr>
            <a:spLocks noChangeArrowheads="1"/>
          </p:cNvSpPr>
          <p:nvPr/>
        </p:nvSpPr>
        <p:spPr bwMode="auto">
          <a:xfrm>
            <a:off x="4945063" y="5795963"/>
            <a:ext cx="2147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chemeClr val="tx2"/>
                </a:solidFill>
                <a:latin typeface="Times New Roman" panose="02020603050405020304" pitchFamily="18" charset="0"/>
                <a:cs typeface="Times New Roman" panose="02020603050405020304" pitchFamily="18" charset="0"/>
                <a:hlinkClick r:id="rId5" action="ppaction://hlinkfile"/>
              </a:rPr>
              <a:t>CSMA/CD</a:t>
            </a:r>
            <a:r>
              <a:rPr lang="zh-CN" altLang="en-US">
                <a:solidFill>
                  <a:schemeClr val="tx2"/>
                </a:solidFill>
                <a:latin typeface="Times New Roman" panose="02020603050405020304" pitchFamily="18" charset="0"/>
                <a:ea typeface="楷体" panose="02010609060101010101" pitchFamily="49" charset="-122"/>
                <a:hlinkClick r:id="rId5" action="ppaction://hlinkfile"/>
              </a:rPr>
              <a:t>工作特点</a:t>
            </a:r>
            <a:endParaRPr lang="zh-CN" altLang="en-US">
              <a:solidFill>
                <a:schemeClr val="tx2"/>
              </a:solidFill>
              <a:latin typeface="Times New Roman" panose="02020603050405020304" pitchFamily="18" charset="0"/>
              <a:ea typeface="楷体" panose="02010609060101010101" pitchFamily="49" charset="-122"/>
            </a:endParaRPr>
          </a:p>
        </p:txBody>
      </p:sp>
    </p:spTree>
  </p:cSld>
  <p:clrMapOvr>
    <a:masterClrMapping/>
  </p:clrMapOvr>
  <p:transition>
    <p:wipe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9512" y="1412776"/>
            <a:ext cx="1800200" cy="576248"/>
          </a:xfrm>
          <a:prstGeom prst="rect">
            <a:avLst/>
          </a:prstGeom>
        </p:spPr>
        <p:txBody>
          <a:bodyPr wrap="square">
            <a:spAutoFit/>
          </a:bodyPr>
          <a:lstStyle/>
          <a:p>
            <a:pPr eaLnBrk="1" hangingPunct="1">
              <a:lnSpc>
                <a:spcPct val="150000"/>
              </a:lnSpc>
              <a:buNone/>
            </a:pPr>
            <a:r>
              <a:rPr lang="zh-CN" altLang="en-US" sz="2400" b="0" dirty="0">
                <a:solidFill>
                  <a:schemeClr val="tx2"/>
                </a:solidFill>
                <a:latin typeface="Times New Roman" panose="02020603050405020304" pitchFamily="18" charset="0"/>
              </a:rPr>
              <a:t>冲突窗口</a:t>
            </a:r>
            <a:endParaRPr lang="en-US" altLang="zh-CN" sz="2400" b="0" dirty="0">
              <a:solidFill>
                <a:schemeClr val="tx2"/>
              </a:solidFill>
              <a:latin typeface="Times New Roman" panose="02020603050405020304" pitchFamily="18" charset="0"/>
            </a:endParaRPr>
          </a:p>
        </p:txBody>
      </p:sp>
      <p:graphicFrame>
        <p:nvGraphicFramePr>
          <p:cNvPr id="5" name="Object 3"/>
          <p:cNvGraphicFramePr>
            <a:graphicFrameLocks noChangeAspect="1"/>
          </p:cNvGraphicFramePr>
          <p:nvPr/>
        </p:nvGraphicFramePr>
        <p:xfrm>
          <a:off x="1619672" y="2060848"/>
          <a:ext cx="5329238" cy="2930525"/>
        </p:xfrm>
        <a:graphic>
          <a:graphicData uri="http://schemas.openxmlformats.org/presentationml/2006/ole">
            <mc:AlternateContent xmlns:mc="http://schemas.openxmlformats.org/markup-compatibility/2006">
              <mc:Choice xmlns:v="urn:schemas-microsoft-com:vml" Requires="v">
                <p:oleObj name="Visio" r:id="rId3" imgW="4025900" imgH="2413000" progId="Visio.Drawing.11">
                  <p:embed/>
                </p:oleObj>
              </mc:Choice>
              <mc:Fallback>
                <p:oleObj name="Visio" r:id="rId3" imgW="4025900" imgH="2413000" progId="Visio.Drawing.11">
                  <p:embed/>
                  <p:pic>
                    <p:nvPicPr>
                      <p:cNvPr id="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2060848"/>
                        <a:ext cx="5329238"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32"/>
          <p:cNvSpPr>
            <a:spLocks noChangeArrowheads="1"/>
          </p:cNvSpPr>
          <p:nvPr/>
        </p:nvSpPr>
        <p:spPr bwMode="auto">
          <a:xfrm>
            <a:off x="3434185" y="5089798"/>
            <a:ext cx="157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chemeClr val="tx2"/>
                </a:solidFill>
                <a:latin typeface="楷体" panose="02010609060101010101" pitchFamily="49" charset="-122"/>
                <a:ea typeface="楷体" panose="02010609060101010101" pitchFamily="49" charset="-122"/>
                <a:hlinkClick r:id="rId5" action="ppaction://hlinkfile"/>
              </a:rPr>
              <a:t>冲突窗口概念</a:t>
            </a:r>
            <a:endParaRPr lang="zh-CN" altLang="en-US">
              <a:solidFill>
                <a:schemeClr val="tx2"/>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87680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3">
            <a:extLst>
              <a:ext uri="{FF2B5EF4-FFF2-40B4-BE49-F238E27FC236}">
                <a16:creationId xmlns:a16="http://schemas.microsoft.com/office/drawing/2014/main" id="{97D25030-5153-38C8-48C9-F3087EEEC16F}"/>
              </a:ext>
            </a:extLst>
          </p:cNvPr>
          <p:cNvSpPr>
            <a:spLocks noGrp="1" noChangeArrowheads="1"/>
          </p:cNvSpPr>
          <p:nvPr>
            <p:ph type="body" idx="1"/>
          </p:nvPr>
        </p:nvSpPr>
        <p:spPr bwMode="auto">
          <a:xfrm>
            <a:off x="446088" y="1944688"/>
            <a:ext cx="7772400" cy="3568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buFont typeface="Wingdings" panose="05000000000000000000" pitchFamily="2" charset="2"/>
              <a:buNone/>
            </a:pPr>
            <a:r>
              <a:rPr lang="zh-CN" altLang="en-US" sz="2000">
                <a:solidFill>
                  <a:schemeClr val="tx2"/>
                </a:solidFill>
                <a:latin typeface="Times New Roman" panose="02020603050405020304" pitchFamily="18" charset="0"/>
                <a:ea typeface="宋体" panose="02010600030101010101" pitchFamily="2" charset="-122"/>
              </a:rPr>
              <a:t>发送方：</a:t>
            </a:r>
            <a:endParaRPr lang="en-US" altLang="zh-CN" sz="2000">
              <a:solidFill>
                <a:schemeClr val="tx2"/>
              </a:solidFill>
              <a:latin typeface="Times New Roman" panose="02020603050405020304" pitchFamily="18" charset="0"/>
              <a:cs typeface="Times New Roman" panose="02020603050405020304" pitchFamily="18" charset="0"/>
            </a:endParaRPr>
          </a:p>
          <a:p>
            <a:pPr>
              <a:lnSpc>
                <a:spcPct val="150000"/>
              </a:lnSpc>
            </a:pPr>
            <a:r>
              <a:rPr lang="zh-CN" altLang="en-US" sz="2000" b="0">
                <a:solidFill>
                  <a:schemeClr val="tx2"/>
                </a:solidFill>
                <a:latin typeface="Times New Roman" panose="02020603050405020304" pitchFamily="18" charset="0"/>
                <a:ea typeface="宋体" panose="02010600030101010101" pitchFamily="2" charset="-122"/>
              </a:rPr>
              <a:t>计算多项式</a:t>
            </a:r>
            <a:r>
              <a:rPr lang="en-US" altLang="zh-CN" sz="2000" b="0" i="1">
                <a:solidFill>
                  <a:schemeClr val="tx2"/>
                </a:solidFill>
                <a:latin typeface="Times New Roman" panose="02020603050405020304" pitchFamily="18" charset="0"/>
                <a:cs typeface="Times New Roman" panose="02020603050405020304" pitchFamily="18" charset="0"/>
              </a:rPr>
              <a:t>f(x)</a:t>
            </a:r>
            <a:r>
              <a:rPr lang="zh-CN" altLang="ja-JP" sz="2000" b="0">
                <a:solidFill>
                  <a:schemeClr val="tx2"/>
                </a:solidFill>
                <a:latin typeface="Times New Roman" panose="02020603050405020304" pitchFamily="18" charset="0"/>
                <a:ea typeface="宋体" panose="02010600030101010101" pitchFamily="2" charset="-122"/>
              </a:rPr>
              <a:t>· </a:t>
            </a:r>
            <a:r>
              <a:rPr lang="en-US" altLang="zh-CN" sz="2000" b="0" i="1">
                <a:solidFill>
                  <a:schemeClr val="tx2"/>
                </a:solidFill>
                <a:latin typeface="Times New Roman" panose="02020603050405020304" pitchFamily="18" charset="0"/>
                <a:cs typeface="Times New Roman" panose="02020603050405020304" pitchFamily="18" charset="0"/>
              </a:rPr>
              <a:t>x</a:t>
            </a:r>
            <a:r>
              <a:rPr lang="en-US" altLang="zh-CN" sz="2000" b="0" i="1" baseline="30000">
                <a:solidFill>
                  <a:schemeClr val="tx2"/>
                </a:solidFill>
                <a:latin typeface="Times New Roman" panose="02020603050405020304" pitchFamily="18" charset="0"/>
                <a:cs typeface="Times New Roman" panose="02020603050405020304" pitchFamily="18" charset="0"/>
              </a:rPr>
              <a:t>k</a:t>
            </a:r>
            <a:r>
              <a:rPr lang="zh-CN" altLang="en-US" sz="2000" b="0" i="1" baseline="30000">
                <a:solidFill>
                  <a:schemeClr val="tx2"/>
                </a:solidFill>
                <a:latin typeface="Times New Roman" panose="02020603050405020304" pitchFamily="18" charset="0"/>
                <a:ea typeface="宋体" panose="02010600030101010101" pitchFamily="2" charset="-122"/>
              </a:rPr>
              <a:t> </a:t>
            </a:r>
            <a:r>
              <a:rPr lang="en-US" altLang="zh-CN" sz="2000" b="0">
                <a:solidFill>
                  <a:schemeClr val="tx2"/>
                </a:solidFill>
                <a:latin typeface="Times New Roman" panose="02020603050405020304" pitchFamily="18" charset="0"/>
                <a:cs typeface="Times New Roman" panose="02020603050405020304" pitchFamily="18" charset="0"/>
              </a:rPr>
              <a:t>(</a:t>
            </a:r>
            <a:r>
              <a:rPr lang="zh-CN" altLang="en-US" sz="2000" b="0">
                <a:solidFill>
                  <a:srgbClr val="FF0000"/>
                </a:solidFill>
                <a:latin typeface="Times New Roman" panose="02020603050405020304" pitchFamily="18" charset="0"/>
                <a:ea typeface="宋体" panose="02010600030101010101" pitchFamily="2" charset="-122"/>
              </a:rPr>
              <a:t>二进制乘法，左移</a:t>
            </a:r>
            <a:r>
              <a:rPr lang="en-US" altLang="zh-CN" sz="2000" b="0" i="1">
                <a:solidFill>
                  <a:srgbClr val="FF0000"/>
                </a:solidFill>
                <a:latin typeface="Times New Roman" panose="02020603050405020304" pitchFamily="18" charset="0"/>
                <a:cs typeface="Times New Roman" panose="02020603050405020304" pitchFamily="18" charset="0"/>
              </a:rPr>
              <a:t>k</a:t>
            </a:r>
            <a:r>
              <a:rPr lang="zh-CN" altLang="en-US" sz="2000" b="0">
                <a:solidFill>
                  <a:srgbClr val="FF0000"/>
                </a:solidFill>
                <a:latin typeface="Times New Roman" panose="02020603050405020304" pitchFamily="18" charset="0"/>
                <a:ea typeface="宋体" panose="02010600030101010101" pitchFamily="2" charset="-122"/>
              </a:rPr>
              <a:t>位</a:t>
            </a:r>
            <a:r>
              <a:rPr lang="en-US" altLang="zh-CN" sz="2000" b="0">
                <a:solidFill>
                  <a:schemeClr val="tx2"/>
                </a:solidFill>
                <a:latin typeface="Times New Roman" panose="02020603050405020304" pitchFamily="18" charset="0"/>
                <a:cs typeface="Times New Roman" panose="02020603050405020304" pitchFamily="18" charset="0"/>
              </a:rPr>
              <a:t>)</a:t>
            </a:r>
          </a:p>
          <a:p>
            <a:pPr lvl="1">
              <a:lnSpc>
                <a:spcPct val="150000"/>
              </a:lnSpc>
            </a:pPr>
            <a:r>
              <a:rPr lang="en-US" altLang="zh-CN" sz="1800" i="1">
                <a:solidFill>
                  <a:schemeClr val="tx2"/>
                </a:solidFill>
                <a:latin typeface="Times New Roman" panose="02020603050405020304" pitchFamily="18" charset="0"/>
                <a:cs typeface="Times New Roman" panose="02020603050405020304" pitchFamily="18" charset="0"/>
              </a:rPr>
              <a:t>f(x)</a:t>
            </a:r>
            <a:r>
              <a:rPr lang="zh-CN" altLang="en-US" sz="1800">
                <a:solidFill>
                  <a:schemeClr val="tx2"/>
                </a:solidFill>
                <a:latin typeface="Times New Roman" panose="02020603050405020304" pitchFamily="18" charset="0"/>
                <a:ea typeface="宋体" panose="02010600030101010101" pitchFamily="2" charset="-122"/>
              </a:rPr>
              <a:t>：发送比特串的多项式</a:t>
            </a:r>
            <a:endParaRPr lang="en-US" altLang="zh-CN" sz="1800">
              <a:solidFill>
                <a:schemeClr val="tx2"/>
              </a:solidFill>
              <a:latin typeface="Times New Roman" panose="02020603050405020304" pitchFamily="18" charset="0"/>
              <a:cs typeface="Times New Roman" panose="02020603050405020304" pitchFamily="18" charset="0"/>
            </a:endParaRPr>
          </a:p>
          <a:p>
            <a:pPr lvl="1">
              <a:lnSpc>
                <a:spcPct val="150000"/>
              </a:lnSpc>
            </a:pPr>
            <a:r>
              <a:rPr lang="en-US" altLang="zh-CN" sz="1800" i="1">
                <a:solidFill>
                  <a:schemeClr val="tx2"/>
                </a:solidFill>
                <a:latin typeface="Times New Roman" panose="02020603050405020304" pitchFamily="18" charset="0"/>
                <a:cs typeface="Times New Roman" panose="02020603050405020304" pitchFamily="18" charset="0"/>
              </a:rPr>
              <a:t>k</a:t>
            </a:r>
            <a:r>
              <a:rPr lang="zh-CN" altLang="en-US" sz="1800">
                <a:solidFill>
                  <a:schemeClr val="tx2"/>
                </a:solidFill>
                <a:latin typeface="Times New Roman" panose="02020603050405020304" pitchFamily="18" charset="0"/>
                <a:ea typeface="宋体" panose="02010600030101010101" pitchFamily="2" charset="-122"/>
              </a:rPr>
              <a:t>：生成多项式</a:t>
            </a:r>
            <a:r>
              <a:rPr lang="en-US" altLang="zh-CN" sz="1800">
                <a:solidFill>
                  <a:schemeClr val="tx2"/>
                </a:solidFill>
                <a:latin typeface="Times New Roman" panose="02020603050405020304" pitchFamily="18" charset="0"/>
                <a:cs typeface="Times New Roman" panose="02020603050405020304" pitchFamily="18" charset="0"/>
              </a:rPr>
              <a:t>G</a:t>
            </a:r>
            <a:r>
              <a:rPr lang="zh-CN" altLang="en-US" sz="1800">
                <a:solidFill>
                  <a:schemeClr val="tx2"/>
                </a:solidFill>
                <a:latin typeface="Times New Roman" panose="02020603050405020304" pitchFamily="18" charset="0"/>
                <a:ea typeface="宋体" panose="02010600030101010101" pitchFamily="2" charset="-122"/>
              </a:rPr>
              <a:t>的最高幂</a:t>
            </a:r>
            <a:r>
              <a:rPr lang="en-US" altLang="zh-CN" sz="1800">
                <a:solidFill>
                  <a:schemeClr val="tx2"/>
                </a:solidFill>
                <a:latin typeface="Times New Roman" panose="02020603050405020304" pitchFamily="18" charset="0"/>
                <a:cs typeface="Times New Roman" panose="02020603050405020304" pitchFamily="18" charset="0"/>
              </a:rPr>
              <a:t>n</a:t>
            </a:r>
            <a:r>
              <a:rPr lang="zh-CN" altLang="en-US" sz="1800">
                <a:solidFill>
                  <a:schemeClr val="tx2"/>
                </a:solidFill>
                <a:latin typeface="Times New Roman" panose="02020603050405020304" pitchFamily="18" charset="0"/>
                <a:ea typeface="宋体" panose="02010600030101010101" pitchFamily="2" charset="-122"/>
              </a:rPr>
              <a:t>值，如</a:t>
            </a:r>
            <a:r>
              <a:rPr lang="en-US" altLang="zh-CN" sz="1800">
                <a:solidFill>
                  <a:schemeClr val="tx2"/>
                </a:solidFill>
                <a:latin typeface="Times New Roman" panose="02020603050405020304" pitchFamily="18" charset="0"/>
                <a:cs typeface="Times New Roman" panose="02020603050405020304" pitchFamily="18" charset="0"/>
              </a:rPr>
              <a:t>G=10111</a:t>
            </a:r>
            <a:r>
              <a:rPr lang="zh-CN" altLang="en-US" sz="1800">
                <a:solidFill>
                  <a:schemeClr val="tx2"/>
                </a:solidFill>
                <a:latin typeface="Times New Roman" panose="02020603050405020304" pitchFamily="18" charset="0"/>
                <a:ea typeface="宋体" panose="02010600030101010101" pitchFamily="2" charset="-122"/>
              </a:rPr>
              <a:t>，则</a:t>
            </a:r>
            <a:r>
              <a:rPr lang="en-US" altLang="zh-CN" sz="1800" i="1">
                <a:solidFill>
                  <a:schemeClr val="tx2"/>
                </a:solidFill>
                <a:latin typeface="Times New Roman" panose="02020603050405020304" pitchFamily="18" charset="0"/>
                <a:cs typeface="Times New Roman" panose="02020603050405020304" pitchFamily="18" charset="0"/>
              </a:rPr>
              <a:t>k</a:t>
            </a:r>
            <a:r>
              <a:rPr lang="en-US" altLang="zh-CN" sz="1800">
                <a:solidFill>
                  <a:schemeClr val="tx2"/>
                </a:solidFill>
                <a:latin typeface="Times New Roman" panose="02020603050405020304" pitchFamily="18" charset="0"/>
                <a:cs typeface="Times New Roman" panose="02020603050405020304" pitchFamily="18" charset="0"/>
              </a:rPr>
              <a:t>=4</a:t>
            </a:r>
          </a:p>
          <a:p>
            <a:pPr>
              <a:lnSpc>
                <a:spcPct val="150000"/>
              </a:lnSpc>
            </a:pPr>
            <a:r>
              <a:rPr lang="zh-CN" altLang="en-US" sz="2000" b="0">
                <a:solidFill>
                  <a:schemeClr val="tx2"/>
                </a:solidFill>
                <a:latin typeface="Times New Roman" panose="02020603050405020304" pitchFamily="18" charset="0"/>
                <a:ea typeface="宋体" panose="02010600030101010101" pitchFamily="2" charset="-122"/>
              </a:rPr>
              <a:t>将</a:t>
            </a:r>
            <a:r>
              <a:rPr lang="en-US" altLang="zh-CN" sz="2000" b="0" i="1">
                <a:solidFill>
                  <a:schemeClr val="tx2"/>
                </a:solidFill>
                <a:latin typeface="Times New Roman" panose="02020603050405020304" pitchFamily="18" charset="0"/>
                <a:cs typeface="Times New Roman" panose="02020603050405020304" pitchFamily="18" charset="0"/>
              </a:rPr>
              <a:t>f(x)</a:t>
            </a:r>
            <a:r>
              <a:rPr lang="zh-CN" altLang="ja-JP" sz="2000" b="0">
                <a:solidFill>
                  <a:schemeClr val="tx2"/>
                </a:solidFill>
                <a:latin typeface="Times New Roman" panose="02020603050405020304" pitchFamily="18" charset="0"/>
                <a:ea typeface="宋体" panose="02010600030101010101" pitchFamily="2" charset="-122"/>
              </a:rPr>
              <a:t>·</a:t>
            </a:r>
            <a:r>
              <a:rPr lang="en-US" altLang="zh-CN" sz="2000" b="0" i="1">
                <a:solidFill>
                  <a:schemeClr val="tx2"/>
                </a:solidFill>
                <a:latin typeface="Times New Roman" panose="02020603050405020304" pitchFamily="18" charset="0"/>
                <a:cs typeface="Times New Roman" panose="02020603050405020304" pitchFamily="18" charset="0"/>
              </a:rPr>
              <a:t>x</a:t>
            </a:r>
            <a:r>
              <a:rPr lang="en-US" altLang="zh-CN" sz="2000" b="0" i="1" baseline="30000">
                <a:solidFill>
                  <a:schemeClr val="tx2"/>
                </a:solidFill>
                <a:latin typeface="Times New Roman" panose="02020603050405020304" pitchFamily="18" charset="0"/>
                <a:cs typeface="Times New Roman" panose="02020603050405020304" pitchFamily="18" charset="0"/>
              </a:rPr>
              <a:t>k</a:t>
            </a:r>
            <a:r>
              <a:rPr lang="zh-CN" altLang="en-US" sz="2000" b="0">
                <a:solidFill>
                  <a:schemeClr val="tx2"/>
                </a:solidFill>
                <a:latin typeface="Times New Roman" panose="02020603050405020304" pitchFamily="18" charset="0"/>
                <a:ea typeface="宋体" panose="02010600030101010101" pitchFamily="2" charset="-122"/>
              </a:rPr>
              <a:t>除以 </a:t>
            </a:r>
            <a:r>
              <a:rPr lang="en-US" altLang="zh-CN" sz="2000" b="0">
                <a:solidFill>
                  <a:schemeClr val="tx2"/>
                </a:solidFill>
                <a:latin typeface="Times New Roman" panose="02020603050405020304" pitchFamily="18" charset="0"/>
                <a:cs typeface="Times New Roman" panose="02020603050405020304" pitchFamily="18" charset="0"/>
              </a:rPr>
              <a:t>(</a:t>
            </a:r>
            <a:r>
              <a:rPr lang="zh-CN" altLang="en-US" sz="2000" b="0">
                <a:solidFill>
                  <a:srgbClr val="FF0000"/>
                </a:solidFill>
                <a:latin typeface="Times New Roman" panose="02020603050405020304" pitchFamily="18" charset="0"/>
                <a:ea typeface="宋体" panose="02010600030101010101" pitchFamily="2" charset="-122"/>
              </a:rPr>
              <a:t>模</a:t>
            </a:r>
            <a:r>
              <a:rPr lang="zh-CN" altLang="ja-JP" sz="2000" b="0">
                <a:solidFill>
                  <a:srgbClr val="FF0000"/>
                </a:solidFill>
                <a:latin typeface="Times New Roman" panose="02020603050405020304" pitchFamily="18" charset="0"/>
                <a:ea typeface="宋体" panose="02010600030101010101" pitchFamily="2" charset="-122"/>
              </a:rPr>
              <a:t>2</a:t>
            </a:r>
            <a:r>
              <a:rPr lang="en-US" altLang="zh-CN" sz="2000" b="0">
                <a:solidFill>
                  <a:schemeClr val="tx2"/>
                </a:solidFill>
                <a:latin typeface="Times New Roman" panose="02020603050405020304" pitchFamily="18" charset="0"/>
                <a:cs typeface="Times New Roman" panose="02020603050405020304" pitchFamily="18" charset="0"/>
              </a:rPr>
              <a:t>)</a:t>
            </a:r>
            <a:r>
              <a:rPr lang="zh-CN" altLang="en-US" sz="2000" b="0">
                <a:solidFill>
                  <a:schemeClr val="tx2"/>
                </a:solidFill>
                <a:latin typeface="Times New Roman" panose="02020603050405020304" pitchFamily="18" charset="0"/>
                <a:ea typeface="宋体" panose="02010600030101010101" pitchFamily="2" charset="-122"/>
              </a:rPr>
              <a:t> 多项式</a:t>
            </a:r>
            <a:r>
              <a:rPr lang="en-US" altLang="zh-CN" sz="2000" b="0" i="1">
                <a:solidFill>
                  <a:schemeClr val="tx2"/>
                </a:solidFill>
                <a:latin typeface="Times New Roman" panose="02020603050405020304" pitchFamily="18" charset="0"/>
                <a:cs typeface="Times New Roman" panose="02020603050405020304" pitchFamily="18" charset="0"/>
              </a:rPr>
              <a:t>G(x)</a:t>
            </a:r>
            <a:endParaRPr lang="en-US" altLang="zh-CN" sz="2000" b="0">
              <a:solidFill>
                <a:schemeClr val="tx2"/>
              </a:solidFill>
              <a:latin typeface="Times New Roman" panose="02020603050405020304" pitchFamily="18" charset="0"/>
              <a:cs typeface="Times New Roman" panose="02020603050405020304" pitchFamily="18" charset="0"/>
            </a:endParaRPr>
          </a:p>
          <a:p>
            <a:pPr lvl="1">
              <a:lnSpc>
                <a:spcPct val="150000"/>
              </a:lnSpc>
            </a:pPr>
            <a:r>
              <a:rPr lang="en-US" altLang="zh-CN" sz="1800" i="1">
                <a:solidFill>
                  <a:schemeClr val="tx2"/>
                </a:solidFill>
                <a:latin typeface="Times New Roman" panose="02020603050405020304" pitchFamily="18" charset="0"/>
                <a:cs typeface="Times New Roman" panose="02020603050405020304" pitchFamily="18" charset="0"/>
              </a:rPr>
              <a:t>f(x)</a:t>
            </a:r>
            <a:r>
              <a:rPr lang="en-US" altLang="zh-CN" sz="1800">
                <a:solidFill>
                  <a:schemeClr val="tx2"/>
                </a:solidFill>
                <a:latin typeface="Times New Roman" panose="02020603050405020304" pitchFamily="18" charset="0"/>
                <a:ea typeface="宋体" panose="02010600030101010101" pitchFamily="2" charset="-122"/>
              </a:rPr>
              <a:t>·</a:t>
            </a:r>
            <a:r>
              <a:rPr lang="en-US" altLang="zh-CN" sz="1800" i="1">
                <a:solidFill>
                  <a:schemeClr val="tx2"/>
                </a:solidFill>
                <a:latin typeface="Times New Roman" panose="02020603050405020304" pitchFamily="18" charset="0"/>
                <a:ea typeface="宋体" panose="02010600030101010101" pitchFamily="2" charset="-122"/>
              </a:rPr>
              <a:t> </a:t>
            </a:r>
            <a:r>
              <a:rPr lang="en-US" altLang="zh-CN" sz="1800" i="1">
                <a:solidFill>
                  <a:schemeClr val="tx2"/>
                </a:solidFill>
                <a:latin typeface="Times New Roman" panose="02020603050405020304" pitchFamily="18" charset="0"/>
                <a:cs typeface="Times New Roman" panose="02020603050405020304" pitchFamily="18" charset="0"/>
              </a:rPr>
              <a:t>x</a:t>
            </a:r>
            <a:r>
              <a:rPr lang="en-US" altLang="zh-CN" sz="1800" i="1" baseline="30000">
                <a:solidFill>
                  <a:schemeClr val="tx2"/>
                </a:solidFill>
                <a:latin typeface="Times New Roman" panose="02020603050405020304" pitchFamily="18" charset="0"/>
                <a:cs typeface="Times New Roman" panose="02020603050405020304" pitchFamily="18" charset="0"/>
              </a:rPr>
              <a:t>k</a:t>
            </a:r>
            <a:r>
              <a:rPr lang="en-US" altLang="zh-CN" sz="1800" i="1">
                <a:solidFill>
                  <a:schemeClr val="tx2"/>
                </a:solidFill>
                <a:latin typeface="Times New Roman" panose="02020603050405020304" pitchFamily="18" charset="0"/>
                <a:cs typeface="Times New Roman" panose="02020603050405020304" pitchFamily="18" charset="0"/>
              </a:rPr>
              <a:t>/G(x) = Q(x)+R(x)/G(x)</a:t>
            </a:r>
            <a:r>
              <a:rPr lang="zh-CN" altLang="en-US" sz="1800" i="1">
                <a:solidFill>
                  <a:schemeClr val="tx2"/>
                </a:solidFill>
                <a:latin typeface="Times New Roman" panose="02020603050405020304" pitchFamily="18" charset="0"/>
                <a:ea typeface="宋体" panose="02010600030101010101" pitchFamily="2" charset="-122"/>
              </a:rPr>
              <a:t>，得到</a:t>
            </a:r>
            <a:r>
              <a:rPr lang="en-US" altLang="zh-CN" sz="1800" i="1">
                <a:solidFill>
                  <a:schemeClr val="tx2"/>
                </a:solidFill>
                <a:latin typeface="Times New Roman" panose="02020603050405020304" pitchFamily="18" charset="0"/>
                <a:cs typeface="Times New Roman" panose="02020603050405020304" pitchFamily="18" charset="0"/>
              </a:rPr>
              <a:t>R(x)</a:t>
            </a:r>
            <a:r>
              <a:rPr lang="zh-CN" altLang="en-US" sz="1800">
                <a:solidFill>
                  <a:schemeClr val="tx2"/>
                </a:solidFill>
                <a:latin typeface="Times New Roman" panose="02020603050405020304" pitchFamily="18" charset="0"/>
                <a:ea typeface="宋体" panose="02010600030101010101" pitchFamily="2" charset="-122"/>
              </a:rPr>
              <a:t>为余数多项式</a:t>
            </a:r>
            <a:endParaRPr lang="en-US" altLang="zh-CN" sz="1800">
              <a:solidFill>
                <a:schemeClr val="tx2"/>
              </a:solidFill>
              <a:latin typeface="Times New Roman" panose="02020603050405020304" pitchFamily="18" charset="0"/>
              <a:cs typeface="Times New Roman" panose="02020603050405020304" pitchFamily="18" charset="0"/>
            </a:endParaRPr>
          </a:p>
          <a:p>
            <a:pPr>
              <a:lnSpc>
                <a:spcPct val="150000"/>
              </a:lnSpc>
            </a:pPr>
            <a:r>
              <a:rPr lang="zh-CN" altLang="en-US" sz="2000" b="0">
                <a:solidFill>
                  <a:schemeClr val="tx2"/>
                </a:solidFill>
                <a:latin typeface="Times New Roman" panose="02020603050405020304" pitchFamily="18" charset="0"/>
                <a:ea typeface="宋体" panose="02010600030101010101" pitchFamily="2" charset="-122"/>
              </a:rPr>
              <a:t>将</a:t>
            </a:r>
            <a:r>
              <a:rPr lang="en-US" altLang="zh-CN" sz="2000" b="0" i="1">
                <a:solidFill>
                  <a:schemeClr val="tx2"/>
                </a:solidFill>
                <a:latin typeface="Times New Roman" panose="02020603050405020304" pitchFamily="18" charset="0"/>
                <a:cs typeface="Times New Roman" panose="02020603050405020304" pitchFamily="18" charset="0"/>
              </a:rPr>
              <a:t>f(x)</a:t>
            </a:r>
            <a:r>
              <a:rPr lang="zh-CN" altLang="ja-JP" sz="2000" b="0">
                <a:solidFill>
                  <a:schemeClr val="tx2"/>
                </a:solidFill>
                <a:latin typeface="Times New Roman" panose="02020603050405020304" pitchFamily="18" charset="0"/>
                <a:ea typeface="宋体" panose="02010600030101010101" pitchFamily="2" charset="-122"/>
              </a:rPr>
              <a:t>·</a:t>
            </a:r>
            <a:r>
              <a:rPr lang="en-US" altLang="zh-CN" sz="2000" b="0" i="1">
                <a:solidFill>
                  <a:schemeClr val="tx2"/>
                </a:solidFill>
                <a:latin typeface="Times New Roman" panose="02020603050405020304" pitchFamily="18" charset="0"/>
                <a:cs typeface="Times New Roman" panose="02020603050405020304" pitchFamily="18" charset="0"/>
              </a:rPr>
              <a:t>x</a:t>
            </a:r>
            <a:r>
              <a:rPr lang="en-US" altLang="zh-CN" sz="2000" b="0" i="1" baseline="30000">
                <a:solidFill>
                  <a:schemeClr val="tx2"/>
                </a:solidFill>
                <a:latin typeface="Times New Roman" panose="02020603050405020304" pitchFamily="18" charset="0"/>
                <a:cs typeface="Times New Roman" panose="02020603050405020304" pitchFamily="18" charset="0"/>
              </a:rPr>
              <a:t>k</a:t>
            </a:r>
            <a:r>
              <a:rPr lang="en-US" altLang="zh-CN" sz="2000" b="0" i="1">
                <a:solidFill>
                  <a:schemeClr val="tx2"/>
                </a:solidFill>
                <a:latin typeface="Times New Roman" panose="02020603050405020304" pitchFamily="18" charset="0"/>
                <a:cs typeface="Times New Roman" panose="02020603050405020304" pitchFamily="18" charset="0"/>
              </a:rPr>
              <a:t>+R(x)</a:t>
            </a:r>
            <a:r>
              <a:rPr lang="zh-CN" altLang="en-US" sz="2000" b="0">
                <a:solidFill>
                  <a:schemeClr val="tx2"/>
                </a:solidFill>
                <a:latin typeface="Times New Roman" panose="02020603050405020304" pitchFamily="18" charset="0"/>
                <a:ea typeface="宋体" panose="02010600030101010101" pitchFamily="2" charset="-122"/>
              </a:rPr>
              <a:t>作为整体，发送到接收方</a:t>
            </a:r>
            <a:endParaRPr lang="en-US" altLang="zh-CN" sz="2000" b="0">
              <a:solidFill>
                <a:schemeClr val="tx2"/>
              </a:solidFill>
              <a:latin typeface="Times New Roman" panose="02020603050405020304" pitchFamily="18" charset="0"/>
              <a:cs typeface="Times New Roman" panose="02020603050405020304" pitchFamily="18" charset="0"/>
            </a:endParaRPr>
          </a:p>
        </p:txBody>
      </p:sp>
      <p:sp>
        <p:nvSpPr>
          <p:cNvPr id="121859" name="Text Box 7">
            <a:extLst>
              <a:ext uri="{FF2B5EF4-FFF2-40B4-BE49-F238E27FC236}">
                <a16:creationId xmlns:a16="http://schemas.microsoft.com/office/drawing/2014/main" id="{799A88A2-654E-2437-4C37-E8EC2D9C2858}"/>
              </a:ext>
            </a:extLst>
          </p:cNvPr>
          <p:cNvSpPr txBox="1">
            <a:spLocks noChangeArrowheads="1"/>
          </p:cNvSpPr>
          <p:nvPr/>
        </p:nvSpPr>
        <p:spPr bwMode="auto">
          <a:xfrm>
            <a:off x="952500" y="5737225"/>
            <a:ext cx="3379788"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b="1" i="1">
                <a:solidFill>
                  <a:srgbClr val="FF0000"/>
                </a:solidFill>
              </a:rPr>
              <a:t>D= f(x)</a:t>
            </a:r>
            <a:r>
              <a:rPr lang="en-US" altLang="zh-CN" b="1"/>
              <a:t>: </a:t>
            </a:r>
            <a:r>
              <a:rPr lang="zh-CN" altLang="en-US" b="1"/>
              <a:t>要发送的数据（</a:t>
            </a:r>
            <a:r>
              <a:rPr lang="en-US" altLang="zh-CN" b="1" i="1">
                <a:solidFill>
                  <a:srgbClr val="FF0000"/>
                </a:solidFill>
              </a:rPr>
              <a:t>d</a:t>
            </a:r>
            <a:r>
              <a:rPr lang="zh-CN" altLang="en-US" b="1"/>
              <a:t>位）</a:t>
            </a:r>
          </a:p>
        </p:txBody>
      </p:sp>
      <p:sp>
        <p:nvSpPr>
          <p:cNvPr id="784392" name="Text Box 8">
            <a:extLst>
              <a:ext uri="{FF2B5EF4-FFF2-40B4-BE49-F238E27FC236}">
                <a16:creationId xmlns:a16="http://schemas.microsoft.com/office/drawing/2014/main" id="{659D2BE4-3105-1C87-30C8-DC5C8E4326C3}"/>
              </a:ext>
            </a:extLst>
          </p:cNvPr>
          <p:cNvSpPr txBox="1">
            <a:spLocks noChangeArrowheads="1"/>
          </p:cNvSpPr>
          <p:nvPr/>
        </p:nvSpPr>
        <p:spPr bwMode="auto">
          <a:xfrm>
            <a:off x="4421188" y="5749925"/>
            <a:ext cx="3155950"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b="1">
                <a:solidFill>
                  <a:srgbClr val="FF0000"/>
                </a:solidFill>
              </a:rPr>
              <a:t>R=R(x) </a:t>
            </a:r>
            <a:r>
              <a:rPr lang="en-US" altLang="zh-CN" b="1"/>
              <a:t>: CRC</a:t>
            </a:r>
            <a:r>
              <a:rPr lang="zh-CN" altLang="en-US" b="1"/>
              <a:t>校验（</a:t>
            </a:r>
            <a:r>
              <a:rPr lang="en-US" altLang="zh-CN" b="1" i="1">
                <a:solidFill>
                  <a:srgbClr val="FF0000"/>
                </a:solidFill>
              </a:rPr>
              <a:t>r</a:t>
            </a:r>
            <a:r>
              <a:rPr lang="zh-CN" altLang="en-US" b="1"/>
              <a:t>位）</a:t>
            </a:r>
          </a:p>
        </p:txBody>
      </p:sp>
      <p:sp>
        <p:nvSpPr>
          <p:cNvPr id="784393" name="AutoShape 9">
            <a:extLst>
              <a:ext uri="{FF2B5EF4-FFF2-40B4-BE49-F238E27FC236}">
                <a16:creationId xmlns:a16="http://schemas.microsoft.com/office/drawing/2014/main" id="{B9C3C26C-C762-DE76-7D87-92F00931FD0D}"/>
              </a:ext>
            </a:extLst>
          </p:cNvPr>
          <p:cNvSpPr>
            <a:spLocks/>
          </p:cNvSpPr>
          <p:nvPr/>
        </p:nvSpPr>
        <p:spPr bwMode="auto">
          <a:xfrm rot="5399957" flipH="1">
            <a:off x="3979069" y="3779044"/>
            <a:ext cx="134938" cy="5105400"/>
          </a:xfrm>
          <a:prstGeom prst="leftBrace">
            <a:avLst>
              <a:gd name="adj1" fmla="val 31529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en-US"/>
          </a:p>
        </p:txBody>
      </p:sp>
      <p:sp>
        <p:nvSpPr>
          <p:cNvPr id="784394" name="Text Box 10">
            <a:extLst>
              <a:ext uri="{FF2B5EF4-FFF2-40B4-BE49-F238E27FC236}">
                <a16:creationId xmlns:a16="http://schemas.microsoft.com/office/drawing/2014/main" id="{FA79C357-8FBE-1D5E-871B-2B11161EB301}"/>
              </a:ext>
            </a:extLst>
          </p:cNvPr>
          <p:cNvSpPr txBox="1">
            <a:spLocks noChangeArrowheads="1"/>
          </p:cNvSpPr>
          <p:nvPr/>
        </p:nvSpPr>
        <p:spPr bwMode="auto">
          <a:xfrm>
            <a:off x="3354388" y="6499225"/>
            <a:ext cx="1841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b="1">
                <a:solidFill>
                  <a:srgbClr val="FF0000"/>
                </a:solidFill>
              </a:rPr>
              <a:t>DR</a:t>
            </a:r>
            <a:r>
              <a:rPr lang="zh-CN" altLang="en-US" b="1">
                <a:solidFill>
                  <a:srgbClr val="FF0000"/>
                </a:solidFill>
              </a:rPr>
              <a:t>（</a:t>
            </a:r>
            <a:r>
              <a:rPr lang="en-US" altLang="zh-CN" b="1">
                <a:solidFill>
                  <a:srgbClr val="FF0000"/>
                </a:solidFill>
              </a:rPr>
              <a:t>d+r</a:t>
            </a:r>
            <a:r>
              <a:rPr lang="zh-CN" altLang="en-US" b="1">
                <a:solidFill>
                  <a:srgbClr val="FF0000"/>
                </a:solidFill>
              </a:rPr>
              <a:t>位）</a:t>
            </a:r>
          </a:p>
        </p:txBody>
      </p:sp>
      <p:sp>
        <p:nvSpPr>
          <p:cNvPr id="121863" name="矩形 2">
            <a:extLst>
              <a:ext uri="{FF2B5EF4-FFF2-40B4-BE49-F238E27FC236}">
                <a16:creationId xmlns:a16="http://schemas.microsoft.com/office/drawing/2014/main" id="{50CAAF1D-747F-D9D9-8FA4-AA755A42DA87}"/>
              </a:ext>
            </a:extLst>
          </p:cNvPr>
          <p:cNvSpPr>
            <a:spLocks noChangeArrowheads="1"/>
          </p:cNvSpPr>
          <p:nvPr/>
        </p:nvSpPr>
        <p:spPr bwMode="auto">
          <a:xfrm>
            <a:off x="249238" y="1157288"/>
            <a:ext cx="492918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en-US" altLang="zh-CN" sz="2400" b="1">
                <a:solidFill>
                  <a:srgbClr val="19435A"/>
                </a:solidFill>
                <a:latin typeface="Times New Roman" panose="02020603050405020304" pitchFamily="18" charset="0"/>
                <a:ea typeface="MS PGothic" panose="020B0600070205080204" pitchFamily="34" charset="-128"/>
                <a:cs typeface="Times New Roman" panose="02020603050405020304" pitchFamily="18" charset="0"/>
              </a:rPr>
              <a:t>5.5 </a:t>
            </a:r>
            <a:r>
              <a:rPr lang="zh-CN" altLang="en-US" sz="2400" b="1">
                <a:solidFill>
                  <a:srgbClr val="19435A"/>
                </a:solidFill>
                <a:latin typeface="Times New Roman" panose="02020603050405020304" pitchFamily="18" charset="0"/>
                <a:ea typeface="MS PGothic" panose="020B0600070205080204" pitchFamily="34" charset="-128"/>
                <a:cs typeface="Times New Roman" panose="02020603050405020304" pitchFamily="18" charset="0"/>
              </a:rPr>
              <a:t>差错控制：循环冗余检测 </a:t>
            </a:r>
            <a:r>
              <a:rPr lang="en-US" altLang="zh-CN" sz="2400" b="1">
                <a:solidFill>
                  <a:srgbClr val="19435A"/>
                </a:solidFill>
                <a:latin typeface="Times New Roman" panose="02020603050405020304" pitchFamily="18" charset="0"/>
                <a:ea typeface="MS PGothic" panose="020B0600070205080204" pitchFamily="34" charset="-128"/>
                <a:cs typeface="Times New Roman" panose="02020603050405020304" pitchFamily="18" charset="0"/>
              </a:rPr>
              <a:t>(CRC)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84392"/>
                                        </p:tgtEl>
                                        <p:attrNameLst>
                                          <p:attrName>style.visibility</p:attrName>
                                        </p:attrNameLst>
                                      </p:cBhvr>
                                      <p:to>
                                        <p:strVal val="visible"/>
                                      </p:to>
                                    </p:set>
                                    <p:animEffect transition="in" filter="blinds(horizontal)">
                                      <p:cBhvr>
                                        <p:cTn id="7" dur="500"/>
                                        <p:tgtEl>
                                          <p:spTgt spid="784392"/>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784393"/>
                                        </p:tgtEl>
                                        <p:attrNameLst>
                                          <p:attrName>style.visibility</p:attrName>
                                        </p:attrNameLst>
                                      </p:cBhvr>
                                      <p:to>
                                        <p:strVal val="visible"/>
                                      </p:to>
                                    </p:set>
                                    <p:animEffect transition="in" filter="wipe(down)">
                                      <p:cBhvr>
                                        <p:cTn id="11" dur="500"/>
                                        <p:tgtEl>
                                          <p:spTgt spid="784393"/>
                                        </p:tgtEl>
                                      </p:cBhvr>
                                    </p:animEffect>
                                  </p:childTnLst>
                                </p:cTn>
                              </p:par>
                            </p:childTnLst>
                          </p:cTn>
                        </p:par>
                        <p:par>
                          <p:cTn id="12" fill="hold" nodeType="afterGroup">
                            <p:stCondLst>
                              <p:cond delay="1000"/>
                            </p:stCondLst>
                            <p:childTnLst>
                              <p:par>
                                <p:cTn id="13" presetID="22" presetClass="entr" presetSubtype="4" fill="hold" nodeType="afterEffect">
                                  <p:stCondLst>
                                    <p:cond delay="0"/>
                                  </p:stCondLst>
                                  <p:childTnLst>
                                    <p:set>
                                      <p:cBhvr>
                                        <p:cTn id="14" dur="1" fill="hold">
                                          <p:stCondLst>
                                            <p:cond delay="0"/>
                                          </p:stCondLst>
                                        </p:cTn>
                                        <p:tgtEl>
                                          <p:spTgt spid="784394"/>
                                        </p:tgtEl>
                                        <p:attrNameLst>
                                          <p:attrName>style.visibility</p:attrName>
                                        </p:attrNameLst>
                                      </p:cBhvr>
                                      <p:to>
                                        <p:strVal val="visible"/>
                                      </p:to>
                                    </p:set>
                                    <p:animEffect transition="in" filter="wipe(down)">
                                      <p:cBhvr>
                                        <p:cTn id="15" dur="500"/>
                                        <p:tgtEl>
                                          <p:spTgt spid="784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4392" grpId="0" animBg="1"/>
      <p:bldP spid="784393" grpId="0" animBg="1"/>
      <p:bldP spid="78439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37">
            <a:extLst>
              <a:ext uri="{FF2B5EF4-FFF2-40B4-BE49-F238E27FC236}">
                <a16:creationId xmlns:a16="http://schemas.microsoft.com/office/drawing/2014/main" id="{AC3212E0-90F1-DB57-A65A-0EBEBF08F85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60657"/>
          <a:stretch>
            <a:fillRect/>
          </a:stretch>
        </p:blipFill>
        <p:spPr bwMode="auto">
          <a:xfrm>
            <a:off x="3348038" y="1196975"/>
            <a:ext cx="2736850" cy="535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矩形 1">
            <a:extLst>
              <a:ext uri="{FF2B5EF4-FFF2-40B4-BE49-F238E27FC236}">
                <a16:creationId xmlns:a16="http://schemas.microsoft.com/office/drawing/2014/main" id="{D42E5933-A7BB-9FA9-1E6A-2E6A52BA62FB}"/>
              </a:ext>
            </a:extLst>
          </p:cNvPr>
          <p:cNvSpPr>
            <a:spLocks noChangeArrowheads="1"/>
          </p:cNvSpPr>
          <p:nvPr/>
        </p:nvSpPr>
        <p:spPr bwMode="auto">
          <a:xfrm>
            <a:off x="3203575" y="2133600"/>
            <a:ext cx="3141663" cy="647700"/>
          </a:xfrm>
          <a:prstGeom prst="rect">
            <a:avLst/>
          </a:prstGeom>
          <a:solidFill>
            <a:srgbClr val="FF0000">
              <a:alpha val="20000"/>
            </a:srgbClr>
          </a:solidFill>
          <a:ln w="28575">
            <a:solidFill>
              <a:srgbClr val="FF0000"/>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a:p>
        </p:txBody>
      </p:sp>
      <p:sp>
        <p:nvSpPr>
          <p:cNvPr id="4" name="内容占位符 4">
            <a:extLst>
              <a:ext uri="{FF2B5EF4-FFF2-40B4-BE49-F238E27FC236}">
                <a16:creationId xmlns:a16="http://schemas.microsoft.com/office/drawing/2014/main" id="{B772DE7B-A861-0B93-F860-62DF50223D08}"/>
              </a:ext>
            </a:extLst>
          </p:cNvPr>
          <p:cNvSpPr txBox="1">
            <a:spLocks/>
          </p:cNvSpPr>
          <p:nvPr/>
        </p:nvSpPr>
        <p:spPr bwMode="auto">
          <a:xfrm>
            <a:off x="354013" y="1268413"/>
            <a:ext cx="8435975" cy="534987"/>
          </a:xfrm>
          <a:prstGeom prst="rect">
            <a:avLst/>
          </a:prstGeom>
          <a:noFill/>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charset="0"/>
                <a:ea typeface="MS PGothic" panose="020B0600070205080204" pitchFamily="34" charset="-128"/>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charset="0"/>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Arial" charset="0"/>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Arial" charset="0"/>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eaLnBrk="1" hangingPunct="1">
              <a:lnSpc>
                <a:spcPct val="150000"/>
              </a:lnSpc>
              <a:buFont typeface="Wingdings 2" panose="05020102010507070707" pitchFamily="18" charset="2"/>
              <a:buNone/>
              <a:defRPr/>
            </a:pPr>
            <a:r>
              <a:rPr lang="en-US" altLang="zh-CN" sz="2400" kern="0" dirty="0">
                <a:solidFill>
                  <a:srgbClr val="215978"/>
                </a:solidFill>
                <a:latin typeface="Times New Roman" panose="02020603050405020304" pitchFamily="18" charset="0"/>
                <a:ea typeface="宋体" panose="02010600030101010101" pitchFamily="2" charset="-122"/>
                <a:cs typeface="Times New Roman" panose="02020603050405020304" pitchFamily="18" charset="0"/>
              </a:rPr>
              <a:t>2. </a:t>
            </a:r>
            <a:r>
              <a:rPr lang="zh-CN" altLang="en-US" sz="2400" kern="0" dirty="0">
                <a:solidFill>
                  <a:srgbClr val="215978"/>
                </a:solidFill>
                <a:latin typeface="Times New Roman" panose="02020603050405020304" pitchFamily="18" charset="0"/>
                <a:ea typeface="宋体" panose="02010600030101010101" pitchFamily="2" charset="-122"/>
                <a:cs typeface="Times New Roman" panose="02020603050405020304" pitchFamily="18" charset="0"/>
              </a:rPr>
              <a:t>应用层</a:t>
            </a:r>
            <a:endParaRPr lang="en-US" altLang="zh-CN" sz="2400" kern="0" dirty="0">
              <a:solidFill>
                <a:srgbClr val="215978"/>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内容占位符 4">
            <a:extLst>
              <a:ext uri="{FF2B5EF4-FFF2-40B4-BE49-F238E27FC236}">
                <a16:creationId xmlns:a16="http://schemas.microsoft.com/office/drawing/2014/main" id="{48082737-CDC2-BD1E-E20F-C50C8FBC0E5E}"/>
              </a:ext>
            </a:extLst>
          </p:cNvPr>
          <p:cNvSpPr>
            <a:spLocks noGrp="1"/>
          </p:cNvSpPr>
          <p:nvPr>
            <p:ph idx="1"/>
          </p:nvPr>
        </p:nvSpPr>
        <p:spPr bwMode="auto">
          <a:xfrm>
            <a:off x="323850" y="1773238"/>
            <a:ext cx="7956550" cy="2808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buFont typeface="Wingdings 2" panose="05020102010507070707" pitchFamily="18" charset="2"/>
              <a:buNone/>
            </a:pPr>
            <a:r>
              <a:rPr lang="en-US" altLang="zh-CN" sz="2000">
                <a:solidFill>
                  <a:schemeClr val="tx2"/>
                </a:solidFill>
                <a:latin typeface="Times New Roman" panose="02020603050405020304" pitchFamily="18" charset="0"/>
                <a:cs typeface="Times New Roman" panose="02020603050405020304" pitchFamily="18" charset="0"/>
              </a:rPr>
              <a:t>2</a:t>
            </a:r>
            <a:r>
              <a:rPr lang="zh-CN" altLang="en-US" sz="2000">
                <a:solidFill>
                  <a:schemeClr val="tx2"/>
                </a:solidFill>
                <a:latin typeface="Times New Roman" panose="02020603050405020304" pitchFamily="18" charset="0"/>
                <a:ea typeface="宋体" panose="02010600030101010101" pitchFamily="2" charset="-122"/>
              </a:rPr>
              <a:t>．</a:t>
            </a:r>
            <a:r>
              <a:rPr lang="en-US" altLang="zh-CN" sz="2000">
                <a:solidFill>
                  <a:schemeClr val="tx2"/>
                </a:solidFill>
                <a:latin typeface="Times New Roman" panose="02020603050405020304" pitchFamily="18" charset="0"/>
                <a:cs typeface="Times New Roman" panose="02020603050405020304" pitchFamily="18" charset="0"/>
              </a:rPr>
              <a:t>CRC</a:t>
            </a:r>
            <a:r>
              <a:rPr lang="zh-CN" altLang="en-US" sz="2000">
                <a:solidFill>
                  <a:schemeClr val="tx2"/>
                </a:solidFill>
                <a:latin typeface="Times New Roman" panose="02020603050405020304" pitchFamily="18" charset="0"/>
                <a:ea typeface="宋体" panose="02010600030101010101" pitchFamily="2" charset="-122"/>
              </a:rPr>
              <a:t>检错例子</a:t>
            </a:r>
            <a:endParaRPr lang="zh-CN" altLang="ja-JP" sz="2000">
              <a:solidFill>
                <a:schemeClr val="tx2"/>
              </a:solidFill>
              <a:latin typeface="Times New Roman" panose="02020603050405020304" pitchFamily="18" charset="0"/>
              <a:ea typeface="宋体" panose="02010600030101010101" pitchFamily="2" charset="-122"/>
            </a:endParaRPr>
          </a:p>
          <a:p>
            <a:pPr>
              <a:lnSpc>
                <a:spcPct val="150000"/>
              </a:lnSpc>
              <a:buFont typeface="Wingdings 2" panose="05020102010507070707" pitchFamily="18" charset="2"/>
              <a:buNone/>
            </a:pPr>
            <a:r>
              <a:rPr lang="zh-CN" altLang="en-US" sz="2000" b="0">
                <a:solidFill>
                  <a:schemeClr val="tx2"/>
                </a:solidFill>
                <a:latin typeface="Times New Roman" panose="02020603050405020304" pitchFamily="18" charset="0"/>
                <a:ea typeface="宋体" panose="02010600030101010101" pitchFamily="2" charset="-122"/>
              </a:rPr>
              <a:t>（</a:t>
            </a:r>
            <a:r>
              <a:rPr lang="en-US" altLang="zh-CN" sz="2000" b="0">
                <a:solidFill>
                  <a:schemeClr val="tx2"/>
                </a:solidFill>
                <a:latin typeface="Times New Roman" panose="02020603050405020304" pitchFamily="18" charset="0"/>
                <a:cs typeface="Times New Roman" panose="02020603050405020304" pitchFamily="18" charset="0"/>
              </a:rPr>
              <a:t>1</a:t>
            </a:r>
            <a:r>
              <a:rPr lang="zh-CN" altLang="en-US" sz="2000" b="0">
                <a:solidFill>
                  <a:schemeClr val="tx2"/>
                </a:solidFill>
                <a:latin typeface="Times New Roman" panose="02020603050405020304" pitchFamily="18" charset="0"/>
                <a:ea typeface="宋体" panose="02010600030101010101" pitchFamily="2" charset="-122"/>
              </a:rPr>
              <a:t>）发送数据位</a:t>
            </a:r>
            <a:r>
              <a:rPr lang="en-US" altLang="zh-CN" sz="2000" b="0">
                <a:solidFill>
                  <a:schemeClr val="tx2"/>
                </a:solidFill>
                <a:latin typeface="Times New Roman" panose="02020603050405020304" pitchFamily="18" charset="0"/>
                <a:cs typeface="Times New Roman" panose="02020603050405020304" pitchFamily="18" charset="0"/>
              </a:rPr>
              <a:t>1010001</a:t>
            </a:r>
            <a:r>
              <a:rPr lang="zh-CN" altLang="en-US" sz="2000" b="0">
                <a:solidFill>
                  <a:schemeClr val="tx2"/>
                </a:solidFill>
                <a:latin typeface="Times New Roman" panose="02020603050405020304" pitchFamily="18" charset="0"/>
                <a:ea typeface="宋体" panose="02010600030101010101" pitchFamily="2" charset="-122"/>
              </a:rPr>
              <a:t>（</a:t>
            </a:r>
            <a:r>
              <a:rPr lang="en-US" altLang="zh-CN" sz="2000" b="0">
                <a:solidFill>
                  <a:schemeClr val="tx2"/>
                </a:solidFill>
                <a:latin typeface="Times New Roman" panose="02020603050405020304" pitchFamily="18" charset="0"/>
                <a:cs typeface="Times New Roman" panose="02020603050405020304" pitchFamily="18" charset="0"/>
              </a:rPr>
              <a:t>7bit</a:t>
            </a:r>
            <a:r>
              <a:rPr lang="zh-CN" altLang="en-US" sz="2000" b="0">
                <a:solidFill>
                  <a:schemeClr val="tx2"/>
                </a:solidFill>
                <a:latin typeface="Times New Roman" panose="02020603050405020304" pitchFamily="18" charset="0"/>
                <a:ea typeface="宋体" panose="02010600030101010101" pitchFamily="2" charset="-122"/>
              </a:rPr>
              <a:t>）</a:t>
            </a:r>
            <a:endParaRPr lang="en-US" altLang="zh-CN" sz="2000" b="0">
              <a:solidFill>
                <a:schemeClr val="tx2"/>
              </a:solidFill>
              <a:latin typeface="Times New Roman" panose="02020603050405020304" pitchFamily="18" charset="0"/>
              <a:cs typeface="Times New Roman" panose="02020603050405020304" pitchFamily="18" charset="0"/>
            </a:endParaRPr>
          </a:p>
          <a:p>
            <a:pPr>
              <a:lnSpc>
                <a:spcPct val="150000"/>
              </a:lnSpc>
              <a:buFont typeface="Wingdings 2" panose="05020102010507070707" pitchFamily="18" charset="2"/>
              <a:buNone/>
            </a:pPr>
            <a:r>
              <a:rPr lang="zh-CN" altLang="en-US" sz="2000" b="0">
                <a:solidFill>
                  <a:schemeClr val="tx2"/>
                </a:solidFill>
                <a:latin typeface="Times New Roman" panose="02020603050405020304" pitchFamily="18" charset="0"/>
                <a:ea typeface="宋体" panose="02010600030101010101" pitchFamily="2" charset="-122"/>
              </a:rPr>
              <a:t>（</a:t>
            </a:r>
            <a:r>
              <a:rPr lang="en-US" altLang="zh-CN" sz="2000" b="0">
                <a:solidFill>
                  <a:schemeClr val="tx2"/>
                </a:solidFill>
                <a:latin typeface="Times New Roman" panose="02020603050405020304" pitchFamily="18" charset="0"/>
                <a:cs typeface="Times New Roman" panose="02020603050405020304" pitchFamily="18" charset="0"/>
              </a:rPr>
              <a:t>2</a:t>
            </a:r>
            <a:r>
              <a:rPr lang="zh-CN" altLang="en-US" sz="2000" b="0">
                <a:solidFill>
                  <a:schemeClr val="tx2"/>
                </a:solidFill>
                <a:latin typeface="Times New Roman" panose="02020603050405020304" pitchFamily="18" charset="0"/>
                <a:ea typeface="宋体" panose="02010600030101010101" pitchFamily="2" charset="-122"/>
              </a:rPr>
              <a:t>）生成多项式为</a:t>
            </a:r>
            <a:r>
              <a:rPr lang="en-US" altLang="zh-CN" sz="2000" b="0">
                <a:solidFill>
                  <a:schemeClr val="tx2"/>
                </a:solidFill>
                <a:latin typeface="Times New Roman" panose="02020603050405020304" pitchFamily="18" charset="0"/>
                <a:cs typeface="Times New Roman" panose="02020603050405020304" pitchFamily="18" charset="0"/>
              </a:rPr>
              <a:t>10111</a:t>
            </a:r>
            <a:r>
              <a:rPr lang="zh-CN" altLang="en-US" sz="2000" b="0">
                <a:solidFill>
                  <a:schemeClr val="tx2"/>
                </a:solidFill>
                <a:latin typeface="Times New Roman" panose="02020603050405020304" pitchFamily="18" charset="0"/>
                <a:ea typeface="宋体" panose="02010600030101010101" pitchFamily="2" charset="-122"/>
              </a:rPr>
              <a:t>（最高次幂</a:t>
            </a:r>
            <a:r>
              <a:rPr lang="en-US" altLang="zh-CN" sz="2000" b="0">
                <a:solidFill>
                  <a:schemeClr val="tx2"/>
                </a:solidFill>
                <a:latin typeface="Times New Roman" panose="02020603050405020304" pitchFamily="18" charset="0"/>
                <a:cs typeface="Times New Roman" panose="02020603050405020304" pitchFamily="18" charset="0"/>
              </a:rPr>
              <a:t>n=4</a:t>
            </a:r>
            <a:r>
              <a:rPr lang="zh-CN" altLang="en-US" sz="2000" b="0">
                <a:solidFill>
                  <a:schemeClr val="tx2"/>
                </a:solidFill>
                <a:latin typeface="Times New Roman" panose="02020603050405020304" pitchFamily="18" charset="0"/>
                <a:ea typeface="宋体" panose="02010600030101010101" pitchFamily="2" charset="-122"/>
              </a:rPr>
              <a:t>，</a:t>
            </a:r>
            <a:r>
              <a:rPr lang="en-US" altLang="zh-CN" sz="2000" b="0">
                <a:solidFill>
                  <a:schemeClr val="tx2"/>
                </a:solidFill>
                <a:latin typeface="Times New Roman" panose="02020603050405020304" pitchFamily="18" charset="0"/>
                <a:cs typeface="Times New Roman" panose="02020603050405020304" pitchFamily="18" charset="0"/>
              </a:rPr>
              <a:t>k=4</a:t>
            </a:r>
            <a:r>
              <a:rPr lang="zh-CN" altLang="en-US" sz="2000" b="0">
                <a:solidFill>
                  <a:schemeClr val="tx2"/>
                </a:solidFill>
                <a:latin typeface="Times New Roman" panose="02020603050405020304" pitchFamily="18" charset="0"/>
                <a:ea typeface="宋体" panose="02010600030101010101" pitchFamily="2" charset="-122"/>
              </a:rPr>
              <a:t>）</a:t>
            </a:r>
            <a:endParaRPr lang="en-US" altLang="zh-CN" sz="2000" b="0">
              <a:solidFill>
                <a:schemeClr val="tx2"/>
              </a:solidFill>
              <a:latin typeface="Times New Roman" panose="02020603050405020304" pitchFamily="18" charset="0"/>
              <a:cs typeface="Times New Roman" panose="02020603050405020304" pitchFamily="18" charset="0"/>
            </a:endParaRPr>
          </a:p>
          <a:p>
            <a:pPr>
              <a:lnSpc>
                <a:spcPct val="150000"/>
              </a:lnSpc>
              <a:buFont typeface="Wingdings 2" panose="05020102010507070707" pitchFamily="18" charset="2"/>
              <a:buNone/>
            </a:pPr>
            <a:r>
              <a:rPr lang="zh-CN" altLang="en-US" sz="2000" b="0">
                <a:solidFill>
                  <a:schemeClr val="tx2"/>
                </a:solidFill>
                <a:latin typeface="Times New Roman" panose="02020603050405020304" pitchFamily="18" charset="0"/>
                <a:ea typeface="宋体" panose="02010600030101010101" pitchFamily="2" charset="-122"/>
              </a:rPr>
              <a:t>（</a:t>
            </a:r>
            <a:r>
              <a:rPr lang="en-US" altLang="zh-CN" sz="2000" b="0">
                <a:solidFill>
                  <a:schemeClr val="tx2"/>
                </a:solidFill>
                <a:latin typeface="Times New Roman" panose="02020603050405020304" pitchFamily="18" charset="0"/>
                <a:cs typeface="Times New Roman" panose="02020603050405020304" pitchFamily="18" charset="0"/>
              </a:rPr>
              <a:t>3</a:t>
            </a:r>
            <a:r>
              <a:rPr lang="zh-CN" altLang="en-US" sz="2000" b="0">
                <a:solidFill>
                  <a:schemeClr val="tx2"/>
                </a:solidFill>
                <a:latin typeface="Times New Roman" panose="02020603050405020304" pitchFamily="18" charset="0"/>
                <a:ea typeface="宋体" panose="02010600030101010101" pitchFamily="2" charset="-122"/>
              </a:rPr>
              <a:t>）将发送数据乘以</a:t>
            </a:r>
            <a:r>
              <a:rPr lang="en-US" altLang="zh-CN" sz="2000" b="0">
                <a:solidFill>
                  <a:schemeClr val="tx2"/>
                </a:solidFill>
                <a:latin typeface="Times New Roman" panose="02020603050405020304" pitchFamily="18" charset="0"/>
                <a:cs typeface="Times New Roman" panose="02020603050405020304" pitchFamily="18" charset="0"/>
              </a:rPr>
              <a:t>2</a:t>
            </a:r>
            <a:r>
              <a:rPr lang="en-US" altLang="zh-CN" sz="2000" b="0" baseline="30000">
                <a:solidFill>
                  <a:schemeClr val="tx2"/>
                </a:solidFill>
                <a:latin typeface="Times New Roman" panose="02020603050405020304" pitchFamily="18" charset="0"/>
                <a:cs typeface="Times New Roman" panose="02020603050405020304" pitchFamily="18" charset="0"/>
              </a:rPr>
              <a:t>4</a:t>
            </a:r>
            <a:r>
              <a:rPr lang="zh-CN" altLang="en-US" sz="2000" b="0">
                <a:solidFill>
                  <a:schemeClr val="tx2"/>
                </a:solidFill>
                <a:latin typeface="Times New Roman" panose="02020603050405020304" pitchFamily="18" charset="0"/>
                <a:ea typeface="宋体" panose="02010600030101010101" pitchFamily="2" charset="-122"/>
              </a:rPr>
              <a:t>（左移</a:t>
            </a:r>
            <a:r>
              <a:rPr lang="en-US" altLang="zh-CN" sz="2000" b="0">
                <a:solidFill>
                  <a:schemeClr val="tx2"/>
                </a:solidFill>
                <a:latin typeface="Times New Roman" panose="02020603050405020304" pitchFamily="18" charset="0"/>
                <a:cs typeface="Times New Roman" panose="02020603050405020304" pitchFamily="18" charset="0"/>
              </a:rPr>
              <a:t>4</a:t>
            </a:r>
            <a:r>
              <a:rPr lang="zh-CN" altLang="en-US" sz="2000" b="0">
                <a:solidFill>
                  <a:schemeClr val="tx2"/>
                </a:solidFill>
                <a:latin typeface="Times New Roman" panose="02020603050405020304" pitchFamily="18" charset="0"/>
                <a:ea typeface="宋体" panose="02010600030101010101" pitchFamily="2" charset="-122"/>
              </a:rPr>
              <a:t>位），得到乘积：</a:t>
            </a:r>
            <a:r>
              <a:rPr lang="en-US" altLang="zh-CN" sz="2000" b="0">
                <a:solidFill>
                  <a:schemeClr val="tx2"/>
                </a:solidFill>
                <a:latin typeface="Times New Roman" panose="02020603050405020304" pitchFamily="18" charset="0"/>
                <a:cs typeface="Times New Roman" panose="02020603050405020304" pitchFamily="18" charset="0"/>
              </a:rPr>
              <a:t>10100010000</a:t>
            </a:r>
          </a:p>
          <a:p>
            <a:pPr>
              <a:lnSpc>
                <a:spcPct val="150000"/>
              </a:lnSpc>
              <a:buFont typeface="Wingdings 2" panose="05020102010507070707" pitchFamily="18" charset="2"/>
              <a:buNone/>
            </a:pPr>
            <a:r>
              <a:rPr lang="zh-CN" altLang="en-US" sz="2000" b="0">
                <a:solidFill>
                  <a:schemeClr val="tx2"/>
                </a:solidFill>
                <a:latin typeface="Times New Roman" panose="02020603050405020304" pitchFamily="18" charset="0"/>
                <a:ea typeface="宋体" panose="02010600030101010101" pitchFamily="2" charset="-122"/>
              </a:rPr>
              <a:t>（</a:t>
            </a:r>
            <a:r>
              <a:rPr lang="en-US" altLang="zh-CN" sz="2000" b="0">
                <a:solidFill>
                  <a:schemeClr val="tx2"/>
                </a:solidFill>
                <a:latin typeface="Times New Roman" panose="02020603050405020304" pitchFamily="18" charset="0"/>
                <a:cs typeface="Times New Roman" panose="02020603050405020304" pitchFamily="18" charset="0"/>
              </a:rPr>
              <a:t>4</a:t>
            </a:r>
            <a:r>
              <a:rPr lang="zh-CN" altLang="en-US" sz="2000" b="0">
                <a:solidFill>
                  <a:schemeClr val="tx2"/>
                </a:solidFill>
                <a:latin typeface="Times New Roman" panose="02020603050405020304" pitchFamily="18" charset="0"/>
                <a:ea typeface="宋体" panose="02010600030101010101" pitchFamily="2" charset="-122"/>
              </a:rPr>
              <a:t>）将乘积用生成多项式去除（模</a:t>
            </a:r>
            <a:r>
              <a:rPr lang="en-US" altLang="zh-CN" sz="2000" b="0">
                <a:solidFill>
                  <a:schemeClr val="tx2"/>
                </a:solidFill>
                <a:latin typeface="Times New Roman" panose="02020603050405020304" pitchFamily="18" charset="0"/>
                <a:cs typeface="Times New Roman" panose="02020603050405020304" pitchFamily="18" charset="0"/>
              </a:rPr>
              <a:t>2</a:t>
            </a:r>
            <a:r>
              <a:rPr lang="zh-CN" altLang="en-US" sz="2000" b="0">
                <a:solidFill>
                  <a:schemeClr val="tx2"/>
                </a:solidFill>
                <a:latin typeface="Times New Roman" panose="02020603050405020304" pitchFamily="18" charset="0"/>
                <a:ea typeface="宋体" panose="02010600030101010101" pitchFamily="2" charset="-122"/>
              </a:rPr>
              <a:t>计算），求得余数：</a:t>
            </a:r>
            <a:r>
              <a:rPr lang="en-US" altLang="zh-CN" sz="2000" b="0">
                <a:solidFill>
                  <a:schemeClr val="tx2"/>
                </a:solidFill>
                <a:latin typeface="Times New Roman" panose="02020603050405020304" pitchFamily="18" charset="0"/>
                <a:cs typeface="Times New Roman" panose="02020603050405020304" pitchFamily="18" charset="0"/>
              </a:rPr>
              <a:t>1101</a:t>
            </a:r>
          </a:p>
          <a:p>
            <a:pPr>
              <a:lnSpc>
                <a:spcPct val="150000"/>
              </a:lnSpc>
              <a:buFont typeface="Wingdings" panose="05000000000000000000" pitchFamily="2" charset="2"/>
              <a:buNone/>
            </a:pPr>
            <a:r>
              <a:rPr lang="zh-CN" altLang="en-US" sz="2000" b="0">
                <a:solidFill>
                  <a:schemeClr val="tx2"/>
                </a:solidFill>
                <a:latin typeface="Times New Roman" panose="02020603050405020304" pitchFamily="18" charset="0"/>
                <a:ea typeface="宋体" panose="02010600030101010101" pitchFamily="2" charset="-122"/>
              </a:rPr>
              <a:t>（</a:t>
            </a:r>
            <a:r>
              <a:rPr lang="en-US" altLang="zh-CN" sz="2000" b="0">
                <a:solidFill>
                  <a:schemeClr val="tx2"/>
                </a:solidFill>
                <a:latin typeface="Times New Roman" panose="02020603050405020304" pitchFamily="18" charset="0"/>
                <a:cs typeface="Times New Roman" panose="02020603050405020304" pitchFamily="18" charset="0"/>
              </a:rPr>
              <a:t>5</a:t>
            </a:r>
            <a:r>
              <a:rPr lang="zh-CN" altLang="en-US" sz="2000" b="0">
                <a:solidFill>
                  <a:schemeClr val="tx2"/>
                </a:solidFill>
                <a:latin typeface="Times New Roman" panose="02020603050405020304" pitchFamily="18" charset="0"/>
                <a:ea typeface="宋体" panose="02010600030101010101" pitchFamily="2" charset="-122"/>
              </a:rPr>
              <a:t>）将余数比特流附加到发送数据尾部，得到：</a:t>
            </a:r>
            <a:endParaRPr lang="en-US" altLang="zh-CN" sz="2000" b="0">
              <a:solidFill>
                <a:schemeClr val="tx2"/>
              </a:solidFill>
              <a:latin typeface="Times New Roman" panose="02020603050405020304" pitchFamily="18" charset="0"/>
              <a:ea typeface="宋体" panose="02010600030101010101" pitchFamily="2" charset="-122"/>
            </a:endParaRPr>
          </a:p>
          <a:p>
            <a:pPr>
              <a:lnSpc>
                <a:spcPct val="150000"/>
              </a:lnSpc>
              <a:buFont typeface="Wingdings" panose="05000000000000000000" pitchFamily="2" charset="2"/>
              <a:buNone/>
            </a:pPr>
            <a:endParaRPr lang="en-US" altLang="zh-CN" sz="2000" b="0">
              <a:solidFill>
                <a:schemeClr val="tx2"/>
              </a:solidFill>
              <a:latin typeface="Times New Roman" panose="02020603050405020304" pitchFamily="18" charset="0"/>
              <a:ea typeface="宋体" panose="02010600030101010101" pitchFamily="2" charset="-122"/>
            </a:endParaRPr>
          </a:p>
          <a:p>
            <a:pPr>
              <a:lnSpc>
                <a:spcPct val="150000"/>
              </a:lnSpc>
              <a:buFont typeface="Wingdings" panose="05000000000000000000" pitchFamily="2" charset="2"/>
              <a:buNone/>
            </a:pPr>
            <a:r>
              <a:rPr lang="zh-CN" altLang="en-US" sz="2000" b="0">
                <a:solidFill>
                  <a:schemeClr val="tx2"/>
                </a:solidFill>
                <a:latin typeface="Times New Roman" panose="02020603050405020304" pitchFamily="18" charset="0"/>
                <a:ea typeface="宋体" panose="02010600030101010101" pitchFamily="2" charset="-122"/>
              </a:rPr>
              <a:t>（</a:t>
            </a:r>
            <a:r>
              <a:rPr lang="en-US" altLang="zh-CN" sz="2000" b="0">
                <a:solidFill>
                  <a:schemeClr val="tx2"/>
                </a:solidFill>
                <a:latin typeface="Times New Roman" panose="02020603050405020304" pitchFamily="18" charset="0"/>
                <a:ea typeface="宋体" panose="02010600030101010101" pitchFamily="2" charset="-122"/>
              </a:rPr>
              <a:t>6</a:t>
            </a:r>
            <a:r>
              <a:rPr lang="zh-CN" altLang="en-US" sz="2000" b="0">
                <a:solidFill>
                  <a:schemeClr val="tx2"/>
                </a:solidFill>
                <a:latin typeface="Times New Roman" panose="02020603050405020304" pitchFamily="18" charset="0"/>
                <a:ea typeface="宋体" panose="02010600030101010101" pitchFamily="2" charset="-122"/>
              </a:rPr>
              <a:t>）若传输过程没有差错，接收方收到的数据比特流（带有</a:t>
            </a:r>
            <a:r>
              <a:rPr lang="en-US" altLang="zh-CN" sz="2000" b="0">
                <a:solidFill>
                  <a:schemeClr val="tx2"/>
                </a:solidFill>
                <a:latin typeface="Times New Roman" panose="02020603050405020304" pitchFamily="18" charset="0"/>
                <a:ea typeface="宋体" panose="02010600030101010101" pitchFamily="2" charset="-122"/>
              </a:rPr>
              <a:t>CRC</a:t>
            </a:r>
            <a:r>
              <a:rPr lang="zh-CN" altLang="en-US" sz="2000" b="0">
                <a:solidFill>
                  <a:schemeClr val="tx2"/>
                </a:solidFill>
                <a:latin typeface="Times New Roman" panose="02020603050405020304" pitchFamily="18" charset="0"/>
                <a:ea typeface="宋体" panose="02010600030101010101" pitchFamily="2" charset="-122"/>
              </a:rPr>
              <a:t>码）一定能被相同生成多项式整除。</a:t>
            </a:r>
          </a:p>
          <a:p>
            <a:pPr>
              <a:lnSpc>
                <a:spcPct val="150000"/>
              </a:lnSpc>
              <a:buFont typeface="Wingdings" panose="05000000000000000000" pitchFamily="2" charset="2"/>
              <a:buNone/>
            </a:pPr>
            <a:endParaRPr lang="en-US" altLang="zh-CN" sz="2000" b="0">
              <a:solidFill>
                <a:schemeClr val="tx2"/>
              </a:solidFill>
              <a:latin typeface="Times New Roman" panose="02020603050405020304" pitchFamily="18" charset="0"/>
              <a:ea typeface="宋体" panose="02010600030101010101" pitchFamily="2" charset="-122"/>
            </a:endParaRPr>
          </a:p>
          <a:p>
            <a:pPr>
              <a:lnSpc>
                <a:spcPct val="150000"/>
              </a:lnSpc>
              <a:buFont typeface="Wingdings 2" panose="05020102010507070707" pitchFamily="18" charset="2"/>
              <a:buNone/>
            </a:pPr>
            <a:endParaRPr lang="en-US" altLang="zh-CN" sz="2000" b="0">
              <a:solidFill>
                <a:schemeClr val="tx2"/>
              </a:solidFill>
              <a:latin typeface="Times New Roman" panose="02020603050405020304" pitchFamily="18" charset="0"/>
              <a:ea typeface="宋体" panose="02010600030101010101" pitchFamily="2" charset="-122"/>
            </a:endParaRPr>
          </a:p>
        </p:txBody>
      </p:sp>
      <p:sp>
        <p:nvSpPr>
          <p:cNvPr id="122883" name="Rectangle 6">
            <a:extLst>
              <a:ext uri="{FF2B5EF4-FFF2-40B4-BE49-F238E27FC236}">
                <a16:creationId xmlns:a16="http://schemas.microsoft.com/office/drawing/2014/main" id="{D6514AC3-A571-0737-DC4F-ADBCF9CE59D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884" name="Rectangle 2">
            <a:extLst>
              <a:ext uri="{FF2B5EF4-FFF2-40B4-BE49-F238E27FC236}">
                <a16:creationId xmlns:a16="http://schemas.microsoft.com/office/drawing/2014/main" id="{7AE188F4-B2FE-FACA-A3D9-9AE7ECEAAA2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885" name="Rectangle 2">
            <a:extLst>
              <a:ext uri="{FF2B5EF4-FFF2-40B4-BE49-F238E27FC236}">
                <a16:creationId xmlns:a16="http://schemas.microsoft.com/office/drawing/2014/main" id="{118B11F4-6C6C-AF8C-BA81-71AC3C2C23C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886" name="Rectangle 4">
            <a:extLst>
              <a:ext uri="{FF2B5EF4-FFF2-40B4-BE49-F238E27FC236}">
                <a16:creationId xmlns:a16="http://schemas.microsoft.com/office/drawing/2014/main" id="{7E537ADF-1B0E-9C39-0835-BD0A0F68F27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887" name="Rectangle 2">
            <a:extLst>
              <a:ext uri="{FF2B5EF4-FFF2-40B4-BE49-F238E27FC236}">
                <a16:creationId xmlns:a16="http://schemas.microsoft.com/office/drawing/2014/main" id="{29E60638-D978-F7B2-0EF1-D285FDB0B52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22888" name="Object 1">
            <a:extLst>
              <a:ext uri="{FF2B5EF4-FFF2-40B4-BE49-F238E27FC236}">
                <a16:creationId xmlns:a16="http://schemas.microsoft.com/office/drawing/2014/main" id="{FC246ADE-05B9-C824-811A-CF49A280C6E4}"/>
              </a:ext>
            </a:extLst>
          </p:cNvPr>
          <p:cNvGraphicFramePr>
            <a:graphicFrameLocks noChangeAspect="1"/>
          </p:cNvGraphicFramePr>
          <p:nvPr/>
        </p:nvGraphicFramePr>
        <p:xfrm>
          <a:off x="6069013" y="1628775"/>
          <a:ext cx="3097212" cy="2525713"/>
        </p:xfrm>
        <a:graphic>
          <a:graphicData uri="http://schemas.openxmlformats.org/presentationml/2006/ole">
            <mc:AlternateContent xmlns:mc="http://schemas.openxmlformats.org/markup-compatibility/2006">
              <mc:Choice xmlns:v="urn:schemas-microsoft-com:vml" Requires="v">
                <p:oleObj name="Visio" r:id="rId3" imgW="2070100" imgH="1689100" progId="Visio.Drawing.11">
                  <p:embed/>
                </p:oleObj>
              </mc:Choice>
              <mc:Fallback>
                <p:oleObj name="Visio" r:id="rId3" imgW="2070100" imgH="1689100" progId="Visio.Drawing.11">
                  <p:embed/>
                  <p:pic>
                    <p:nvPicPr>
                      <p:cNvPr id="122888" name="Object 1">
                        <a:extLst>
                          <a:ext uri="{FF2B5EF4-FFF2-40B4-BE49-F238E27FC236}">
                            <a16:creationId xmlns:a16="http://schemas.microsoft.com/office/drawing/2014/main" id="{FC246ADE-05B9-C824-811A-CF49A280C6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9013" y="1628775"/>
                        <a:ext cx="3097212"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889" name="矩形 2">
            <a:extLst>
              <a:ext uri="{FF2B5EF4-FFF2-40B4-BE49-F238E27FC236}">
                <a16:creationId xmlns:a16="http://schemas.microsoft.com/office/drawing/2014/main" id="{F34EC3E2-DF54-F846-7F8E-B987DCD5A4BF}"/>
              </a:ext>
            </a:extLst>
          </p:cNvPr>
          <p:cNvSpPr>
            <a:spLocks noChangeArrowheads="1"/>
          </p:cNvSpPr>
          <p:nvPr/>
        </p:nvSpPr>
        <p:spPr bwMode="auto">
          <a:xfrm>
            <a:off x="249238" y="1157288"/>
            <a:ext cx="492918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buClr>
                <a:schemeClr val="hlink"/>
              </a:buClr>
            </a:pPr>
            <a:r>
              <a:rPr lang="en-US" altLang="zh-CN" sz="2400" b="1">
                <a:solidFill>
                  <a:srgbClr val="19435A"/>
                </a:solidFill>
                <a:latin typeface="Times New Roman" panose="02020603050405020304" pitchFamily="18" charset="0"/>
                <a:ea typeface="MS PGothic" panose="020B0600070205080204" pitchFamily="34" charset="-128"/>
                <a:cs typeface="Times New Roman" panose="02020603050405020304" pitchFamily="18" charset="0"/>
              </a:rPr>
              <a:t>5.5 </a:t>
            </a:r>
            <a:r>
              <a:rPr lang="zh-CN" altLang="en-US" sz="2400" b="1">
                <a:solidFill>
                  <a:srgbClr val="19435A"/>
                </a:solidFill>
                <a:latin typeface="Times New Roman" panose="02020603050405020304" pitchFamily="18" charset="0"/>
                <a:ea typeface="MS PGothic" panose="020B0600070205080204" pitchFamily="34" charset="-128"/>
                <a:cs typeface="Times New Roman" panose="02020603050405020304" pitchFamily="18" charset="0"/>
              </a:rPr>
              <a:t>差错控制：循环冗余检测 </a:t>
            </a:r>
            <a:r>
              <a:rPr lang="en-US" altLang="zh-CN" sz="2400" b="1">
                <a:solidFill>
                  <a:srgbClr val="19435A"/>
                </a:solidFill>
                <a:latin typeface="Times New Roman" panose="02020603050405020304" pitchFamily="18" charset="0"/>
                <a:ea typeface="MS PGothic" panose="020B0600070205080204" pitchFamily="34" charset="-128"/>
                <a:cs typeface="Times New Roman" panose="02020603050405020304" pitchFamily="18" charset="0"/>
              </a:rPr>
              <a:t>(CRC)</a:t>
            </a:r>
          </a:p>
        </p:txBody>
      </p:sp>
      <p:graphicFrame>
        <p:nvGraphicFramePr>
          <p:cNvPr id="122890" name="Object 3">
            <a:extLst>
              <a:ext uri="{FF2B5EF4-FFF2-40B4-BE49-F238E27FC236}">
                <a16:creationId xmlns:a16="http://schemas.microsoft.com/office/drawing/2014/main" id="{CBB2CCC9-5CAB-C5DD-7B63-E8F06C7234B5}"/>
              </a:ext>
            </a:extLst>
          </p:cNvPr>
          <p:cNvGraphicFramePr>
            <a:graphicFrameLocks noChangeAspect="1"/>
          </p:cNvGraphicFramePr>
          <p:nvPr/>
        </p:nvGraphicFramePr>
        <p:xfrm>
          <a:off x="6156325" y="4508500"/>
          <a:ext cx="2009775" cy="865188"/>
        </p:xfrm>
        <a:graphic>
          <a:graphicData uri="http://schemas.openxmlformats.org/presentationml/2006/ole">
            <mc:AlternateContent xmlns:mc="http://schemas.openxmlformats.org/markup-compatibility/2006">
              <mc:Choice xmlns:v="urn:schemas-microsoft-com:vml" Requires="v">
                <p:oleObj name="Visio" r:id="rId5" imgW="1549400" imgH="774700" progId="Visio.Drawing.11">
                  <p:embed/>
                </p:oleObj>
              </mc:Choice>
              <mc:Fallback>
                <p:oleObj name="Visio" r:id="rId5" imgW="1549400" imgH="774700" progId="Visio.Drawing.11">
                  <p:embed/>
                  <p:pic>
                    <p:nvPicPr>
                      <p:cNvPr id="122890" name="Object 3">
                        <a:extLst>
                          <a:ext uri="{FF2B5EF4-FFF2-40B4-BE49-F238E27FC236}">
                            <a16:creationId xmlns:a16="http://schemas.microsoft.com/office/drawing/2014/main" id="{CBB2CCC9-5CAB-C5DD-7B63-E8F06C7234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325" y="4508500"/>
                        <a:ext cx="2009775"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764704"/>
            <a:ext cx="2262158" cy="507831"/>
          </a:xfrm>
          <a:prstGeom prst="rect">
            <a:avLst/>
          </a:prstGeom>
        </p:spPr>
        <p:txBody>
          <a:bodyPr wrap="none">
            <a:spAutoFit/>
          </a:bodyPr>
          <a:lstStyle/>
          <a:p>
            <a:pPr eaLnBrk="1" hangingPunct="1">
              <a:lnSpc>
                <a:spcPct val="150000"/>
              </a:lnSpc>
              <a:buNone/>
            </a:pPr>
            <a:r>
              <a:rPr lang="zh-CN" altLang="en-US" b="0" dirty="0">
                <a:solidFill>
                  <a:schemeClr val="tx2"/>
                </a:solidFill>
                <a:latin typeface="Times New Roman" panose="02020603050405020304" pitchFamily="18" charset="0"/>
              </a:rPr>
              <a:t>主要的差错纠正技术</a:t>
            </a:r>
          </a:p>
        </p:txBody>
      </p:sp>
      <p:grpSp>
        <p:nvGrpSpPr>
          <p:cNvPr id="4" name="组合 3"/>
          <p:cNvGrpSpPr/>
          <p:nvPr/>
        </p:nvGrpSpPr>
        <p:grpSpPr>
          <a:xfrm>
            <a:off x="709393" y="1772816"/>
            <a:ext cx="7679031" cy="3168352"/>
            <a:chOff x="709393" y="1772816"/>
            <a:chExt cx="7725216" cy="1487272"/>
          </a:xfrm>
        </p:grpSpPr>
        <p:sp>
          <p:nvSpPr>
            <p:cNvPr id="5" name="矩形 4"/>
            <p:cNvSpPr/>
            <p:nvPr/>
          </p:nvSpPr>
          <p:spPr>
            <a:xfrm>
              <a:off x="755576" y="1772816"/>
              <a:ext cx="7632848" cy="14401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 形 5"/>
            <p:cNvSpPr/>
            <p:nvPr/>
          </p:nvSpPr>
          <p:spPr>
            <a:xfrm rot="5400000">
              <a:off x="696481" y="1785730"/>
              <a:ext cx="288030" cy="262206"/>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 形 6"/>
            <p:cNvSpPr/>
            <p:nvPr/>
          </p:nvSpPr>
          <p:spPr>
            <a:xfrm rot="16200000">
              <a:off x="8171937" y="2997417"/>
              <a:ext cx="263137" cy="262206"/>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内容占位符 4">
            <a:extLst>
              <a:ext uri="{FF2B5EF4-FFF2-40B4-BE49-F238E27FC236}">
                <a16:creationId xmlns:a16="http://schemas.microsoft.com/office/drawing/2014/main" id="{98A85325-C10F-4255-90E0-B1162312A650}"/>
              </a:ext>
            </a:extLst>
          </p:cNvPr>
          <p:cNvSpPr txBox="1">
            <a:spLocks/>
          </p:cNvSpPr>
          <p:nvPr/>
        </p:nvSpPr>
        <p:spPr bwMode="auto">
          <a:xfrm>
            <a:off x="755576" y="1772816"/>
            <a:ext cx="7632848"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海明码</a:t>
            </a:r>
          </a:p>
          <a:p>
            <a:pPr marL="485775" lvl="1" indent="-285750" eaLnBrk="1" hangingPunct="1">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又称汉明码，电信领域中的</a:t>
            </a:r>
            <a:r>
              <a:rPr lang="zh-CN" altLang="en-US" sz="1600" dirty="0">
                <a:solidFill>
                  <a:srgbClr val="FF0000"/>
                </a:solidFill>
                <a:latin typeface="Times New Roman" panose="02020603050405020304" pitchFamily="18" charset="0"/>
              </a:rPr>
              <a:t>线性调试码</a:t>
            </a:r>
            <a:endParaRPr lang="en-US" altLang="zh-CN" sz="1600" dirty="0">
              <a:solidFill>
                <a:srgbClr val="FF0000"/>
              </a:solidFill>
              <a:latin typeface="Times New Roman" panose="02020603050405020304" pitchFamily="18" charset="0"/>
              <a:cs typeface="Times New Roman" panose="02020603050405020304" pitchFamily="18" charset="0"/>
            </a:endParaRPr>
          </a:p>
          <a:p>
            <a:pPr marL="485775" lvl="1" indent="-285750" eaLnBrk="1" hangingPunct="1">
              <a:lnSpc>
                <a:spcPct val="150000"/>
              </a:lnSpc>
              <a:buFont typeface="Wingdings" panose="05000000000000000000" pitchFamily="2" charset="2"/>
              <a:buChar char="Ø"/>
            </a:pPr>
            <a:r>
              <a:rPr lang="zh-TW" altLang="en-US" sz="1600" b="0" dirty="0">
                <a:solidFill>
                  <a:schemeClr val="tx2"/>
                </a:solidFill>
                <a:latin typeface="Times New Roman" panose="02020603050405020304" pitchFamily="18" charset="0"/>
                <a:cs typeface="Times New Roman" panose="02020603050405020304" pitchFamily="18" charset="0"/>
              </a:rPr>
              <a:t>利用了</a:t>
            </a:r>
            <a:r>
              <a:rPr lang="zh-TW" altLang="en-US" sz="1600" b="0" dirty="0">
                <a:solidFill>
                  <a:srgbClr val="FF0000"/>
                </a:solidFill>
                <a:latin typeface="Times New Roman" panose="02020603050405020304" pitchFamily="18" charset="0"/>
                <a:cs typeface="Times New Roman" panose="02020603050405020304" pitchFamily="18" charset="0"/>
              </a:rPr>
              <a:t>奇偶校验位</a:t>
            </a:r>
            <a:r>
              <a:rPr lang="zh-TW" altLang="en-US" sz="1600" b="0" dirty="0">
                <a:solidFill>
                  <a:schemeClr val="tx2"/>
                </a:solidFill>
                <a:latin typeface="Times New Roman" panose="02020603050405020304" pitchFamily="18" charset="0"/>
                <a:cs typeface="Times New Roman" panose="02020603050405020304" pitchFamily="18" charset="0"/>
              </a:rPr>
              <a:t>的概念，通过在数据位后面增加一些比特，可以验证数据的有效性。</a:t>
            </a:r>
            <a:endParaRPr lang="en-US" altLang="zh-TW" sz="1600" b="0" dirty="0">
              <a:solidFill>
                <a:schemeClr val="tx2"/>
              </a:solidFill>
              <a:latin typeface="Times New Roman" panose="02020603050405020304" pitchFamily="18" charset="0"/>
              <a:cs typeface="Times New Roman" panose="02020603050405020304" pitchFamily="18" charset="0"/>
            </a:endParaRPr>
          </a:p>
          <a:p>
            <a:pPr marL="485775" lvl="1" indent="-285750" eaLnBrk="1" hangingPunct="1">
              <a:lnSpc>
                <a:spcPct val="150000"/>
              </a:lnSpc>
              <a:buFont typeface="Wingdings" panose="05000000000000000000" pitchFamily="2" charset="2"/>
              <a:buChar char="Ø"/>
            </a:pPr>
            <a:r>
              <a:rPr lang="zh-TW" altLang="en-US" sz="1600" b="0" dirty="0">
                <a:solidFill>
                  <a:schemeClr val="tx2"/>
                </a:solidFill>
                <a:latin typeface="Times New Roman" panose="02020603050405020304" pitchFamily="18" charset="0"/>
                <a:cs typeface="Times New Roman" panose="02020603050405020304" pitchFamily="18" charset="0"/>
              </a:rPr>
              <a:t>利用</a:t>
            </a:r>
            <a:r>
              <a:rPr lang="zh-CN" altLang="en-US" sz="1600" b="0" dirty="0">
                <a:solidFill>
                  <a:schemeClr val="tx2"/>
                </a:solidFill>
                <a:latin typeface="Times New Roman" panose="02020603050405020304" pitchFamily="18" charset="0"/>
                <a:cs typeface="Times New Roman" panose="02020603050405020304" pitchFamily="18" charset="0"/>
              </a:rPr>
              <a:t> </a:t>
            </a:r>
            <a:r>
              <a:rPr lang="zh-TW" altLang="en-US" sz="1600" b="0" dirty="0">
                <a:solidFill>
                  <a:srgbClr val="FF0000"/>
                </a:solidFill>
                <a:latin typeface="Times New Roman" panose="02020603050405020304" pitchFamily="18" charset="0"/>
                <a:cs typeface="Times New Roman" panose="02020603050405020304" pitchFamily="18" charset="0"/>
              </a:rPr>
              <a:t>一个以上</a:t>
            </a:r>
            <a:r>
              <a:rPr lang="zh-CN" altLang="en-US" sz="1600" b="0" dirty="0">
                <a:solidFill>
                  <a:srgbClr val="FF0000"/>
                </a:solidFill>
                <a:latin typeface="Times New Roman" panose="02020603050405020304" pitchFamily="18" charset="0"/>
                <a:cs typeface="Times New Roman" panose="02020603050405020304" pitchFamily="18" charset="0"/>
              </a:rPr>
              <a:t> </a:t>
            </a:r>
            <a:r>
              <a:rPr lang="zh-TW" altLang="en-US" sz="1600" b="0" dirty="0">
                <a:solidFill>
                  <a:schemeClr val="tx2"/>
                </a:solidFill>
                <a:latin typeface="Times New Roman" panose="02020603050405020304" pitchFamily="18" charset="0"/>
                <a:cs typeface="Times New Roman" panose="02020603050405020304" pitchFamily="18" charset="0"/>
              </a:rPr>
              <a:t>的校验位，不仅可以验证数据是否有效，还能在数据出错的情况下</a:t>
            </a:r>
            <a:r>
              <a:rPr lang="zh-TW" altLang="en-US" sz="1600" b="0" dirty="0">
                <a:solidFill>
                  <a:srgbClr val="FF0000"/>
                </a:solidFill>
                <a:latin typeface="Times New Roman" panose="02020603050405020304" pitchFamily="18" charset="0"/>
                <a:cs typeface="Times New Roman" panose="02020603050405020304" pitchFamily="18" charset="0"/>
              </a:rPr>
              <a:t>指明错误位置</a:t>
            </a:r>
            <a:endParaRPr lang="en-US" altLang="zh-TW" sz="1600" b="0" dirty="0">
              <a:solidFill>
                <a:srgbClr val="FF0000"/>
              </a:solidFill>
              <a:latin typeface="Times New Roman" panose="02020603050405020304" pitchFamily="18" charset="0"/>
              <a:cs typeface="Times New Roman" panose="02020603050405020304" pitchFamily="18" charset="0"/>
            </a:endParaRPr>
          </a:p>
          <a:p>
            <a:pPr marL="485775" lvl="1" indent="-285750" eaLnBrk="1" hangingPunct="1">
              <a:lnSpc>
                <a:spcPct val="150000"/>
              </a:lnSpc>
              <a:buFont typeface="Wingdings" panose="05000000000000000000" pitchFamily="2" charset="2"/>
              <a:buChar char="Ø"/>
            </a:pPr>
            <a:r>
              <a:rPr lang="zh-CN" altLang="en-US" sz="1600" b="0" dirty="0">
                <a:solidFill>
                  <a:srgbClr val="FF0000"/>
                </a:solidFill>
                <a:latin typeface="Times New Roman" panose="02020603050405020304" pitchFamily="18" charset="0"/>
                <a:cs typeface="Times New Roman" panose="02020603050405020304" pitchFamily="18" charset="0"/>
              </a:rPr>
              <a:t>为了检测</a:t>
            </a:r>
            <a:r>
              <a:rPr lang="en-US" altLang="zh-CN" sz="1600" b="0" dirty="0">
                <a:solidFill>
                  <a:srgbClr val="FF0000"/>
                </a:solidFill>
                <a:latin typeface="Times New Roman" panose="02020603050405020304" pitchFamily="18" charset="0"/>
                <a:cs typeface="Times New Roman" panose="02020603050405020304" pitchFamily="18" charset="0"/>
              </a:rPr>
              <a:t>d</a:t>
            </a:r>
            <a:r>
              <a:rPr lang="zh-CN" altLang="en-US" sz="1600" b="0" dirty="0">
                <a:solidFill>
                  <a:srgbClr val="FF0000"/>
                </a:solidFill>
                <a:latin typeface="Times New Roman" panose="02020603050405020304" pitchFamily="18" charset="0"/>
                <a:cs typeface="Times New Roman" panose="02020603050405020304" pitchFamily="18" charset="0"/>
              </a:rPr>
              <a:t>比特错误，需要海明距离为</a:t>
            </a:r>
            <a:r>
              <a:rPr lang="en-US" altLang="zh-CN" sz="1600" b="0" dirty="0">
                <a:solidFill>
                  <a:srgbClr val="FF0000"/>
                </a:solidFill>
                <a:latin typeface="Times New Roman" panose="02020603050405020304" pitchFamily="18" charset="0"/>
                <a:cs typeface="Times New Roman" panose="02020603050405020304" pitchFamily="18" charset="0"/>
              </a:rPr>
              <a:t>d+1</a:t>
            </a:r>
          </a:p>
          <a:p>
            <a:pPr marL="485775" lvl="1" indent="-285750" eaLnBrk="1" hangingPunct="1">
              <a:lnSpc>
                <a:spcPct val="150000"/>
              </a:lnSpc>
              <a:buFont typeface="Wingdings" panose="05000000000000000000" pitchFamily="2" charset="2"/>
              <a:buChar char="Ø"/>
            </a:pPr>
            <a:r>
              <a:rPr lang="zh-CN" altLang="en-US" sz="1600" b="0" dirty="0">
                <a:solidFill>
                  <a:srgbClr val="FF0000"/>
                </a:solidFill>
                <a:latin typeface="Times New Roman" panose="02020603050405020304" pitchFamily="18" charset="0"/>
                <a:cs typeface="Times New Roman" panose="02020603050405020304" pitchFamily="18" charset="0"/>
              </a:rPr>
              <a:t>为了纠正</a:t>
            </a:r>
            <a:r>
              <a:rPr lang="en-US" altLang="zh-CN" sz="1600" b="0" dirty="0">
                <a:solidFill>
                  <a:srgbClr val="FF0000"/>
                </a:solidFill>
                <a:latin typeface="Times New Roman" panose="02020603050405020304" pitchFamily="18" charset="0"/>
                <a:cs typeface="Times New Roman" panose="02020603050405020304" pitchFamily="18" charset="0"/>
              </a:rPr>
              <a:t>d</a:t>
            </a:r>
            <a:r>
              <a:rPr lang="zh-CN" altLang="en-US" sz="1600" b="0" dirty="0">
                <a:solidFill>
                  <a:srgbClr val="FF0000"/>
                </a:solidFill>
                <a:latin typeface="Times New Roman" panose="02020603050405020304" pitchFamily="18" charset="0"/>
                <a:cs typeface="Times New Roman" panose="02020603050405020304" pitchFamily="18" charset="0"/>
              </a:rPr>
              <a:t>比特错误，需要海明距离为</a:t>
            </a:r>
            <a:r>
              <a:rPr lang="en-US" altLang="zh-CN" sz="1600" b="0" dirty="0">
                <a:solidFill>
                  <a:srgbClr val="FF0000"/>
                </a:solidFill>
                <a:latin typeface="Times New Roman" panose="02020603050405020304" pitchFamily="18" charset="0"/>
                <a:cs typeface="Times New Roman" panose="02020603050405020304" pitchFamily="18" charset="0"/>
              </a:rPr>
              <a:t>2d+1</a:t>
            </a:r>
            <a:endParaRPr lang="zh-TW" altLang="en-US" sz="1600" b="0" dirty="0">
              <a:solidFill>
                <a:srgbClr val="FF000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endParaRPr lang="en-US" altLang="zh-CN" sz="1600" b="0" dirty="0">
              <a:solidFill>
                <a:schemeClr val="tx2"/>
              </a:solidFill>
              <a:latin typeface="Times New Roman" panose="02020603050405020304" pitchFamily="18" charset="0"/>
              <a:cs typeface="Times New Roman" panose="02020603050405020304" pitchFamily="18" charset="0"/>
            </a:endParaRPr>
          </a:p>
        </p:txBody>
      </p:sp>
      <p:pic>
        <p:nvPicPr>
          <p:cNvPr id="9" name="Picture 1">
            <a:extLst>
              <a:ext uri="{FF2B5EF4-FFF2-40B4-BE49-F238E27FC236}">
                <a16:creationId xmlns:a16="http://schemas.microsoft.com/office/drawing/2014/main" id="{3C777234-15F7-4B55-A5CD-9FAA732225E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0273" y="5104701"/>
            <a:ext cx="3743623" cy="1348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61A34B21-B89B-46A4-A4BD-F53A4160E7C6}"/>
              </a:ext>
            </a:extLst>
          </p:cNvPr>
          <p:cNvSpPr/>
          <p:nvPr/>
        </p:nvSpPr>
        <p:spPr>
          <a:xfrm>
            <a:off x="4932040" y="5104701"/>
            <a:ext cx="4572000" cy="1153586"/>
          </a:xfrm>
          <a:prstGeom prst="rect">
            <a:avLst/>
          </a:prstGeom>
        </p:spPr>
        <p:txBody>
          <a:bodyPr>
            <a:spAutoFit/>
          </a:bodyPr>
          <a:lstStyle/>
          <a:p>
            <a:pPr marL="28575" indent="-285750" eaLnBrk="1" hangingPunct="1">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码字 </a:t>
            </a:r>
            <a:r>
              <a:rPr lang="en-US" altLang="zh-CN" sz="1600" b="0" dirty="0">
                <a:solidFill>
                  <a:schemeClr val="tx2"/>
                </a:solidFill>
                <a:latin typeface="Times New Roman" panose="02020603050405020304" pitchFamily="18" charset="0"/>
              </a:rPr>
              <a:t>n(bit) = </a:t>
            </a:r>
            <a:r>
              <a:rPr lang="en-US" altLang="zh-CN" sz="1600" b="0" dirty="0" err="1">
                <a:solidFill>
                  <a:schemeClr val="tx2"/>
                </a:solidFill>
                <a:latin typeface="Times New Roman" panose="02020603050405020304" pitchFamily="18" charset="0"/>
              </a:rPr>
              <a:t>k+r</a:t>
            </a:r>
            <a:r>
              <a:rPr lang="zh-CN" altLang="en-US" sz="1600" b="0" dirty="0">
                <a:solidFill>
                  <a:schemeClr val="tx2"/>
                </a:solidFill>
                <a:latin typeface="Times New Roman" panose="02020603050405020304" pitchFamily="18" charset="0"/>
              </a:rPr>
              <a:t>，</a:t>
            </a:r>
            <a:endParaRPr lang="en-US" altLang="zh-CN" sz="1600" b="0" dirty="0">
              <a:solidFill>
                <a:schemeClr val="tx2"/>
              </a:solidFill>
              <a:latin typeface="Times New Roman" panose="02020603050405020304" pitchFamily="18" charset="0"/>
            </a:endParaRPr>
          </a:p>
          <a:p>
            <a:pPr marL="212725" lvl="1" indent="-285750" eaLnBrk="1" hangingPunct="1">
              <a:lnSpc>
                <a:spcPct val="150000"/>
              </a:lnSpc>
              <a:buFont typeface="Wingdings" panose="05000000000000000000" pitchFamily="2" charset="2"/>
              <a:buChar char="Ø"/>
            </a:pPr>
            <a:r>
              <a:rPr lang="en-US" altLang="zh-CN" sz="1600" b="0" dirty="0">
                <a:solidFill>
                  <a:schemeClr val="tx2"/>
                </a:solidFill>
                <a:latin typeface="Times New Roman" panose="02020603050405020304" pitchFamily="18" charset="0"/>
              </a:rPr>
              <a:t>k: </a:t>
            </a:r>
            <a:r>
              <a:rPr lang="zh-CN" altLang="en-US" sz="1600" b="0" dirty="0">
                <a:solidFill>
                  <a:schemeClr val="tx2"/>
                </a:solidFill>
                <a:latin typeface="Times New Roman" panose="02020603050405020304" pitchFamily="18" charset="0"/>
              </a:rPr>
              <a:t>信息位</a:t>
            </a:r>
            <a:endParaRPr lang="en-US" altLang="zh-CN" sz="1600" b="0" dirty="0">
              <a:solidFill>
                <a:schemeClr val="tx2"/>
              </a:solidFill>
              <a:latin typeface="Times New Roman" panose="02020603050405020304" pitchFamily="18" charset="0"/>
            </a:endParaRPr>
          </a:p>
          <a:p>
            <a:pPr marL="212725" lvl="1" indent="-285750" eaLnBrk="1" hangingPunct="1">
              <a:lnSpc>
                <a:spcPct val="150000"/>
              </a:lnSpc>
              <a:buFont typeface="Wingdings" panose="05000000000000000000" pitchFamily="2" charset="2"/>
              <a:buChar char="Ø"/>
            </a:pPr>
            <a:r>
              <a:rPr lang="en-US" altLang="zh-CN" sz="1600" b="0" dirty="0">
                <a:solidFill>
                  <a:schemeClr val="tx2"/>
                </a:solidFill>
                <a:latin typeface="Times New Roman" panose="02020603050405020304" pitchFamily="18" charset="0"/>
              </a:rPr>
              <a:t>r: </a:t>
            </a:r>
            <a:r>
              <a:rPr lang="zh-CN" altLang="en-US" sz="1600" b="0" dirty="0">
                <a:solidFill>
                  <a:schemeClr val="tx2"/>
                </a:solidFill>
                <a:latin typeface="Times New Roman" panose="02020603050405020304" pitchFamily="18" charset="0"/>
              </a:rPr>
              <a:t>冗余位</a:t>
            </a:r>
          </a:p>
        </p:txBody>
      </p:sp>
    </p:spTree>
    <p:extLst>
      <p:ext uri="{BB962C8B-B14F-4D97-AF65-F5344CB8AC3E}">
        <p14:creationId xmlns:p14="http://schemas.microsoft.com/office/powerpoint/2010/main" val="20458451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内容占位符 4">
            <a:extLst>
              <a:ext uri="{FF2B5EF4-FFF2-40B4-BE49-F238E27FC236}">
                <a16:creationId xmlns:a16="http://schemas.microsoft.com/office/drawing/2014/main" id="{EBB5CC76-07CE-DC9B-FA17-1B6E28A8E050}"/>
              </a:ext>
            </a:extLst>
          </p:cNvPr>
          <p:cNvSpPr>
            <a:spLocks noGrp="1"/>
          </p:cNvSpPr>
          <p:nvPr>
            <p:ph idx="1"/>
          </p:nvPr>
        </p:nvSpPr>
        <p:spPr bwMode="auto">
          <a:xfrm>
            <a:off x="354013" y="1268413"/>
            <a:ext cx="8435975" cy="1512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2" panose="05020102010507070707" pitchFamily="18" charset="2"/>
              <a:buNone/>
            </a:pPr>
            <a:r>
              <a:rPr lang="en-US" altLang="zh-CN" sz="2400">
                <a:solidFill>
                  <a:srgbClr val="215978"/>
                </a:solidFill>
                <a:latin typeface="Times New Roman" panose="02020603050405020304" pitchFamily="18" charset="0"/>
                <a:ea typeface="宋体" panose="02010600030101010101" pitchFamily="2" charset="-122"/>
                <a:cs typeface="Times New Roman" panose="02020603050405020304" pitchFamily="18" charset="0"/>
              </a:rPr>
              <a:t>2.1 </a:t>
            </a:r>
            <a:r>
              <a:rPr lang="zh-CN" altLang="en-US" sz="2400">
                <a:solidFill>
                  <a:srgbClr val="215978"/>
                </a:solidFill>
                <a:latin typeface="Times New Roman" panose="02020603050405020304" pitchFamily="18" charset="0"/>
                <a:ea typeface="宋体" panose="02010600030101010101" pitchFamily="2" charset="-122"/>
                <a:cs typeface="Times New Roman" panose="02020603050405020304" pitchFamily="18" charset="0"/>
              </a:rPr>
              <a:t>应用层</a:t>
            </a:r>
            <a:r>
              <a:rPr lang="en-US" altLang="zh-CN" sz="2400">
                <a:solidFill>
                  <a:srgbClr val="215978"/>
                </a:solidFill>
                <a:latin typeface="Times New Roman" panose="02020603050405020304" pitchFamily="18" charset="0"/>
                <a:ea typeface="宋体" panose="02010600030101010101" pitchFamily="2" charset="-122"/>
                <a:cs typeface="Times New Roman" panose="02020603050405020304" pitchFamily="18" charset="0"/>
              </a:rPr>
              <a:t>C/S</a:t>
            </a:r>
            <a:r>
              <a:rPr lang="zh-CN" altLang="en-US" sz="2400">
                <a:solidFill>
                  <a:srgbClr val="215978"/>
                </a:solidFill>
                <a:latin typeface="Times New Roman" panose="02020603050405020304" pitchFamily="18" charset="0"/>
                <a:ea typeface="宋体" panose="02010600030101010101" pitchFamily="2" charset="-122"/>
                <a:cs typeface="Times New Roman" panose="02020603050405020304" pitchFamily="18" charset="0"/>
              </a:rPr>
              <a:t>工作模式与</a:t>
            </a:r>
            <a:r>
              <a:rPr lang="en-US" altLang="zh-CN" sz="2400">
                <a:solidFill>
                  <a:srgbClr val="215978"/>
                </a:solidFill>
                <a:latin typeface="Times New Roman" panose="02020603050405020304" pitchFamily="18" charset="0"/>
                <a:ea typeface="宋体" panose="02010600030101010101" pitchFamily="2" charset="-122"/>
                <a:cs typeface="Times New Roman" panose="02020603050405020304" pitchFamily="18" charset="0"/>
              </a:rPr>
              <a:t>P2P</a:t>
            </a:r>
            <a:r>
              <a:rPr lang="zh-CN" altLang="en-US" sz="2400">
                <a:solidFill>
                  <a:srgbClr val="215978"/>
                </a:solidFill>
                <a:latin typeface="Times New Roman" panose="02020603050405020304" pitchFamily="18" charset="0"/>
                <a:ea typeface="宋体" panose="02010600030101010101" pitchFamily="2" charset="-122"/>
                <a:cs typeface="Times New Roman" panose="02020603050405020304" pitchFamily="18" charset="0"/>
              </a:rPr>
              <a:t>工作模式</a:t>
            </a:r>
            <a:endParaRPr lang="en-US" altLang="zh-CN" sz="2400">
              <a:solidFill>
                <a:srgbClr val="215978"/>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363" name="Rectangle 2">
            <a:extLst>
              <a:ext uri="{FF2B5EF4-FFF2-40B4-BE49-F238E27FC236}">
                <a16:creationId xmlns:a16="http://schemas.microsoft.com/office/drawing/2014/main" id="{DEC52B7A-5EDD-C236-03C2-C49541F8451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5364" name="Rectangle 4">
            <a:extLst>
              <a:ext uri="{FF2B5EF4-FFF2-40B4-BE49-F238E27FC236}">
                <a16:creationId xmlns:a16="http://schemas.microsoft.com/office/drawing/2014/main" id="{67C3852F-966F-378D-7278-6FD169DF99A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5365" name="Object 3">
            <a:extLst>
              <a:ext uri="{FF2B5EF4-FFF2-40B4-BE49-F238E27FC236}">
                <a16:creationId xmlns:a16="http://schemas.microsoft.com/office/drawing/2014/main" id="{75D4EE13-F40A-9626-BF78-B42DD116E3F3}"/>
              </a:ext>
            </a:extLst>
          </p:cNvPr>
          <p:cNvGraphicFramePr>
            <a:graphicFrameLocks noChangeAspect="1"/>
          </p:cNvGraphicFramePr>
          <p:nvPr/>
        </p:nvGraphicFramePr>
        <p:xfrm>
          <a:off x="900113" y="2852738"/>
          <a:ext cx="7058025" cy="3036887"/>
        </p:xfrm>
        <a:graphic>
          <a:graphicData uri="http://schemas.openxmlformats.org/presentationml/2006/ole">
            <mc:AlternateContent xmlns:mc="http://schemas.openxmlformats.org/markup-compatibility/2006">
              <mc:Choice xmlns:v="urn:schemas-microsoft-com:vml" Requires="v">
                <p:oleObj name="Visio" r:id="rId2" imgW="3612716" imgH="1551237" progId="Visio.Drawing.11">
                  <p:embed/>
                </p:oleObj>
              </mc:Choice>
              <mc:Fallback>
                <p:oleObj name="Visio" r:id="rId2" imgW="3612716" imgH="1551237" progId="Visio.Drawing.11">
                  <p:embed/>
                  <p:pic>
                    <p:nvPicPr>
                      <p:cNvPr id="15365" name="Object 3">
                        <a:extLst>
                          <a:ext uri="{FF2B5EF4-FFF2-40B4-BE49-F238E27FC236}">
                            <a16:creationId xmlns:a16="http://schemas.microsoft.com/office/drawing/2014/main" id="{75D4EE13-F40A-9626-BF78-B42DD116E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852738"/>
                        <a:ext cx="7058025"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4">
            <a:extLst>
              <a:ext uri="{FF2B5EF4-FFF2-40B4-BE49-F238E27FC236}">
                <a16:creationId xmlns:a16="http://schemas.microsoft.com/office/drawing/2014/main" id="{428B0EF3-B025-6001-A9B4-04D607913266}"/>
              </a:ext>
            </a:extLst>
          </p:cNvPr>
          <p:cNvSpPr>
            <a:spLocks noGrp="1"/>
          </p:cNvSpPr>
          <p:nvPr>
            <p:ph idx="1"/>
          </p:nvPr>
        </p:nvSpPr>
        <p:spPr bwMode="auto">
          <a:xfrm>
            <a:off x="250825" y="1125538"/>
            <a:ext cx="8435975" cy="5543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50000"/>
              </a:lnSpc>
              <a:buFont typeface="Wingdings" panose="05000000000000000000" pitchFamily="2" charset="2"/>
              <a:buNone/>
            </a:pPr>
            <a:r>
              <a:rPr lang="en-US" altLang="zh-CN" sz="2400">
                <a:solidFill>
                  <a:srgbClr val="215978"/>
                </a:solidFill>
                <a:latin typeface="Times New Roman" panose="02020603050405020304" pitchFamily="18" charset="0"/>
                <a:ea typeface="宋体" panose="02010600030101010101" pitchFamily="2" charset="-122"/>
                <a:cs typeface="Times New Roman" panose="02020603050405020304" pitchFamily="18" charset="0"/>
              </a:rPr>
              <a:t>2.2  Web</a:t>
            </a:r>
            <a:r>
              <a:rPr lang="zh-CN" altLang="en-US" sz="2400">
                <a:solidFill>
                  <a:srgbClr val="215978"/>
                </a:solidFill>
                <a:latin typeface="Times New Roman" panose="02020603050405020304" pitchFamily="18" charset="0"/>
                <a:ea typeface="宋体" panose="02010600030101010101" pitchFamily="2" charset="-122"/>
                <a:cs typeface="Times New Roman" panose="02020603050405020304" pitchFamily="18" charset="0"/>
              </a:rPr>
              <a:t>服务</a:t>
            </a:r>
            <a:endParaRPr lang="en-US" altLang="zh-CN" sz="2400">
              <a:solidFill>
                <a:srgbClr val="215978"/>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50000"/>
              </a:lnSpc>
              <a:buFont typeface="Wingdings 2" panose="05020102010507070707" pitchFamily="18" charset="2"/>
              <a:buNone/>
            </a:pPr>
            <a:r>
              <a:rPr lang="en-US" altLang="zh-CN" sz="2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1. </a:t>
            </a:r>
            <a:r>
              <a:rPr lang="zh-CN" altLang="en-US" sz="2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支持</a:t>
            </a:r>
            <a:r>
              <a:rPr lang="en-US" altLang="zh-CN" sz="2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Web</a:t>
            </a:r>
            <a:r>
              <a:rPr lang="zh-CN" altLang="en-US" sz="2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服务的关键技术</a:t>
            </a:r>
            <a:endParaRPr lang="zh-CN" altLang="ja-JP" sz="200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sz="2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超文本传输协议</a:t>
            </a:r>
            <a:r>
              <a:rPr lang="en-US" altLang="zh-CN" sz="2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HTTP</a:t>
            </a:r>
          </a:p>
          <a:p>
            <a:pPr lvl="1" eaLnBrk="1" hangingPunct="1">
              <a:lnSpc>
                <a:spcPct val="150000"/>
              </a:lnSpc>
              <a:buFont typeface="Wingdings" panose="05000000000000000000" pitchFamily="2" charset="2"/>
              <a:buNone/>
            </a:pPr>
            <a:r>
              <a:rPr lang="en-US" altLang="zh-CN" sz="1600">
                <a:solidFill>
                  <a:schemeClr val="tx2"/>
                </a:solidFill>
                <a:latin typeface="Times New Roman" panose="02020603050405020304" pitchFamily="18" charset="0"/>
                <a:ea typeface="宋体" panose="02010600030101010101" pitchFamily="2" charset="-122"/>
                <a:cs typeface="Times New Roman" panose="02020603050405020304" pitchFamily="18" charset="0"/>
              </a:rPr>
              <a:t>Web</a:t>
            </a:r>
            <a:r>
              <a:rPr lang="zh-CN" altLang="en-US" sz="1600">
                <a:solidFill>
                  <a:schemeClr val="tx2"/>
                </a:solidFill>
                <a:latin typeface="Times New Roman" panose="02020603050405020304" pitchFamily="18" charset="0"/>
                <a:ea typeface="宋体" panose="02010600030101010101" pitchFamily="2" charset="-122"/>
                <a:cs typeface="Times New Roman" panose="02020603050405020304" pitchFamily="18" charset="0"/>
              </a:rPr>
              <a:t>服务应用层协议，超文本</a:t>
            </a:r>
            <a:endParaRPr lang="en-US" altLang="zh-CN" sz="160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lnSpc>
                <a:spcPct val="150000"/>
              </a:lnSpc>
              <a:buFont typeface="Wingdings" panose="05000000000000000000" pitchFamily="2" charset="2"/>
              <a:buNone/>
            </a:pPr>
            <a:r>
              <a:rPr lang="zh-CN" altLang="en-US" sz="1600">
                <a:solidFill>
                  <a:schemeClr val="tx2"/>
                </a:solidFill>
                <a:latin typeface="Times New Roman" panose="02020603050405020304" pitchFamily="18" charset="0"/>
                <a:ea typeface="宋体" panose="02010600030101010101" pitchFamily="2" charset="-122"/>
                <a:cs typeface="Times New Roman" panose="02020603050405020304" pitchFamily="18" charset="0"/>
              </a:rPr>
              <a:t>在浏览器与</a:t>
            </a:r>
            <a:r>
              <a:rPr lang="en-US" altLang="zh-CN" sz="1600">
                <a:solidFill>
                  <a:schemeClr val="tx2"/>
                </a:solidFill>
                <a:latin typeface="Times New Roman" panose="02020603050405020304" pitchFamily="18" charset="0"/>
                <a:ea typeface="宋体" panose="02010600030101010101" pitchFamily="2" charset="-122"/>
                <a:cs typeface="Times New Roman" panose="02020603050405020304" pitchFamily="18" charset="0"/>
              </a:rPr>
              <a:t>Web</a:t>
            </a:r>
            <a:r>
              <a:rPr lang="zh-CN" altLang="en-US" sz="1600">
                <a:solidFill>
                  <a:schemeClr val="tx2"/>
                </a:solidFill>
                <a:latin typeface="Times New Roman" panose="02020603050405020304" pitchFamily="18" charset="0"/>
                <a:ea typeface="宋体" panose="02010600030101010101" pitchFamily="2" charset="-122"/>
                <a:cs typeface="Times New Roman" panose="02020603050405020304" pitchFamily="18" charset="0"/>
              </a:rPr>
              <a:t>服务器之间的</a:t>
            </a:r>
            <a:endParaRPr lang="en-US" altLang="zh-CN" sz="160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lnSpc>
                <a:spcPct val="150000"/>
              </a:lnSpc>
              <a:buFont typeface="Wingdings" panose="05000000000000000000" pitchFamily="2" charset="2"/>
              <a:buNone/>
            </a:pPr>
            <a:r>
              <a:rPr lang="zh-CN" altLang="en-US" sz="1600">
                <a:solidFill>
                  <a:schemeClr val="tx2"/>
                </a:solidFill>
                <a:latin typeface="Times New Roman" panose="02020603050405020304" pitchFamily="18" charset="0"/>
                <a:ea typeface="宋体" panose="02010600030101010101" pitchFamily="2" charset="-122"/>
                <a:cs typeface="Times New Roman" panose="02020603050405020304" pitchFamily="18" charset="0"/>
              </a:rPr>
              <a:t>传输协议。</a:t>
            </a:r>
            <a:endParaRPr lang="en-US" altLang="zh-CN" sz="160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lnSpc>
                <a:spcPct val="150000"/>
              </a:lnSpc>
              <a:buFont typeface="Wingdings" panose="05000000000000000000" pitchFamily="2" charset="2"/>
              <a:buNone/>
            </a:pPr>
            <a:r>
              <a:rPr lang="zh-CN" altLang="en-US" sz="16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包括非持续连接、持续连接</a:t>
            </a:r>
            <a:endParaRPr lang="en-US" altLang="zh-CN" sz="160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sz="2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超文本标记语言</a:t>
            </a:r>
            <a:r>
              <a:rPr lang="en-US" altLang="zh-CN" sz="2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HTML</a:t>
            </a:r>
          </a:p>
          <a:p>
            <a:pPr lvl="1" eaLnBrk="1" hangingPunct="1">
              <a:lnSpc>
                <a:spcPct val="150000"/>
              </a:lnSpc>
              <a:buFont typeface="Wingdings" panose="05000000000000000000" pitchFamily="2" charset="2"/>
              <a:buNone/>
            </a:pPr>
            <a:r>
              <a:rPr lang="zh-CN" altLang="en-US" sz="1600">
                <a:solidFill>
                  <a:schemeClr val="tx2"/>
                </a:solidFill>
                <a:latin typeface="Times New Roman" panose="02020603050405020304" pitchFamily="18" charset="0"/>
                <a:ea typeface="宋体" panose="02010600030101010101" pitchFamily="2" charset="-122"/>
                <a:cs typeface="Times New Roman" panose="02020603050405020304" pitchFamily="18" charset="0"/>
              </a:rPr>
              <a:t>文档中的特殊数据格式，一个文档可以</a:t>
            </a:r>
            <a:r>
              <a:rPr lang="zh-CN" altLang="en-US" sz="16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链接</a:t>
            </a:r>
            <a:r>
              <a:rPr lang="zh-CN" altLang="en-US" sz="1600">
                <a:solidFill>
                  <a:schemeClr val="tx2"/>
                </a:solidFill>
                <a:latin typeface="Times New Roman" panose="02020603050405020304" pitchFamily="18" charset="0"/>
                <a:ea typeface="宋体" panose="02010600030101010101" pitchFamily="2" charset="-122"/>
                <a:cs typeface="Times New Roman" panose="02020603050405020304" pitchFamily="18" charset="0"/>
              </a:rPr>
              <a:t>到另一个文档。</a:t>
            </a:r>
            <a:endParaRPr lang="en-US" altLang="zh-CN" sz="160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sz="2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统一资源定位符</a:t>
            </a:r>
            <a:r>
              <a:rPr lang="en-US" altLang="zh-CN" sz="2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URL</a:t>
            </a:r>
            <a:endParaRPr lang="zh-CN" altLang="ja-JP" sz="200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lnSpc>
                <a:spcPct val="150000"/>
              </a:lnSpc>
              <a:buFont typeface="Wingdings" panose="05000000000000000000" pitchFamily="2" charset="2"/>
              <a:buNone/>
            </a:pPr>
            <a:r>
              <a:rPr lang="zh-CN" altLang="en-US" sz="1600">
                <a:solidFill>
                  <a:schemeClr val="tx2"/>
                </a:solidFill>
                <a:latin typeface="Times New Roman" panose="02020603050405020304" pitchFamily="18" charset="0"/>
                <a:ea typeface="宋体" panose="02010600030101010101" pitchFamily="2" charset="-122"/>
                <a:cs typeface="Times New Roman" panose="02020603050405020304" pitchFamily="18" charset="0"/>
              </a:rPr>
              <a:t>标识</a:t>
            </a:r>
            <a:r>
              <a:rPr lang="en-US" altLang="zh-CN" sz="1600">
                <a:solidFill>
                  <a:schemeClr val="tx2"/>
                </a:solidFill>
                <a:latin typeface="Times New Roman" panose="02020603050405020304" pitchFamily="18" charset="0"/>
                <a:ea typeface="宋体" panose="02010600030101010101" pitchFamily="2" charset="-122"/>
                <a:cs typeface="Times New Roman" panose="02020603050405020304" pitchFamily="18" charset="0"/>
              </a:rPr>
              <a:t>Web</a:t>
            </a:r>
            <a:r>
              <a:rPr lang="zh-CN" altLang="en-US" sz="1600">
                <a:solidFill>
                  <a:schemeClr val="tx2"/>
                </a:solidFill>
                <a:latin typeface="Times New Roman" panose="02020603050405020304" pitchFamily="18" charset="0"/>
                <a:ea typeface="宋体" panose="02010600030101010101" pitchFamily="2" charset="-122"/>
                <a:cs typeface="Times New Roman" panose="02020603050405020304" pitchFamily="18" charset="0"/>
              </a:rPr>
              <a:t>中的资源，以便于用户查找。</a:t>
            </a:r>
            <a:endParaRPr lang="en-US" altLang="zh-CN" sz="160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a:p>
            <a:pPr lvl="1" eaLnBrk="1" hangingPunct="1">
              <a:lnSpc>
                <a:spcPct val="150000"/>
              </a:lnSpc>
              <a:buFont typeface="Wingdings" panose="05000000000000000000" pitchFamily="2" charset="2"/>
              <a:buNone/>
            </a:pPr>
            <a:r>
              <a:rPr lang="zh-CN" altLang="en-US" sz="16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构成：协议名称</a:t>
            </a:r>
            <a:r>
              <a:rPr lang="en-US" altLang="zh-CN" sz="16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主机名</a:t>
            </a:r>
            <a:r>
              <a:rPr lang="en-US" altLang="zh-CN" sz="16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文件名</a:t>
            </a:r>
          </a:p>
          <a:p>
            <a:pPr lvl="1" eaLnBrk="1" hangingPunct="1">
              <a:lnSpc>
                <a:spcPct val="150000"/>
              </a:lnSpc>
              <a:buFont typeface="Wingdings" panose="05000000000000000000" pitchFamily="2" charset="2"/>
              <a:buNone/>
            </a:pPr>
            <a:endParaRPr lang="en-US" altLang="zh-CN" sz="160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387" name="Rectangle 2">
            <a:extLst>
              <a:ext uri="{FF2B5EF4-FFF2-40B4-BE49-F238E27FC236}">
                <a16:creationId xmlns:a16="http://schemas.microsoft.com/office/drawing/2014/main" id="{AFF0B668-D87D-D1D3-1CA0-7EBA7628161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6388" name="Rectangle 4">
            <a:extLst>
              <a:ext uri="{FF2B5EF4-FFF2-40B4-BE49-F238E27FC236}">
                <a16:creationId xmlns:a16="http://schemas.microsoft.com/office/drawing/2014/main" id="{452C38E9-468F-06E0-6F15-CDFDB732346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89" name="Rectangle 4">
            <a:extLst>
              <a:ext uri="{FF2B5EF4-FFF2-40B4-BE49-F238E27FC236}">
                <a16:creationId xmlns:a16="http://schemas.microsoft.com/office/drawing/2014/main" id="{5BDC05B8-3BBC-E5F4-18FE-CB498ED0399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90" name="Rectangle 4">
            <a:extLst>
              <a:ext uri="{FF2B5EF4-FFF2-40B4-BE49-F238E27FC236}">
                <a16:creationId xmlns:a16="http://schemas.microsoft.com/office/drawing/2014/main" id="{4A11585A-3214-CC6A-EF3B-BFDB70084BA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91" name="Rectangle 6">
            <a:extLst>
              <a:ext uri="{FF2B5EF4-FFF2-40B4-BE49-F238E27FC236}">
                <a16:creationId xmlns:a16="http://schemas.microsoft.com/office/drawing/2014/main" id="{8C121ADD-FB43-F567-01E6-2770E084533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92" name="Rectangle 8">
            <a:extLst>
              <a:ext uri="{FF2B5EF4-FFF2-40B4-BE49-F238E27FC236}">
                <a16:creationId xmlns:a16="http://schemas.microsoft.com/office/drawing/2014/main" id="{B6DA4A6C-AE84-1554-6D17-22524C84E82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93" name="Rectangle 5">
            <a:extLst>
              <a:ext uri="{FF2B5EF4-FFF2-40B4-BE49-F238E27FC236}">
                <a16:creationId xmlns:a16="http://schemas.microsoft.com/office/drawing/2014/main" id="{0E71056E-A2D6-C3B0-320E-B953AD4EDC0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94" name="Rectangle 4">
            <a:extLst>
              <a:ext uri="{FF2B5EF4-FFF2-40B4-BE49-F238E27FC236}">
                <a16:creationId xmlns:a16="http://schemas.microsoft.com/office/drawing/2014/main" id="{86E42F4D-5DAA-4E9A-204E-F5C9B2E361C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95" name="Rectangle 6">
            <a:extLst>
              <a:ext uri="{FF2B5EF4-FFF2-40B4-BE49-F238E27FC236}">
                <a16:creationId xmlns:a16="http://schemas.microsoft.com/office/drawing/2014/main" id="{E5A99D69-6AD9-E17B-4C2B-CBBC4A76347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96" name="Rectangle 6">
            <a:extLst>
              <a:ext uri="{FF2B5EF4-FFF2-40B4-BE49-F238E27FC236}">
                <a16:creationId xmlns:a16="http://schemas.microsoft.com/office/drawing/2014/main" id="{EE252D68-0907-39B4-B3D2-DE9A5D6F230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6397" name="对象 2">
            <a:extLst>
              <a:ext uri="{FF2B5EF4-FFF2-40B4-BE49-F238E27FC236}">
                <a16:creationId xmlns:a16="http://schemas.microsoft.com/office/drawing/2014/main" id="{BAE5613E-9A45-1180-E5A5-BF543F417A32}"/>
              </a:ext>
            </a:extLst>
          </p:cNvPr>
          <p:cNvGraphicFramePr>
            <a:graphicFrameLocks noChangeAspect="1"/>
          </p:cNvGraphicFramePr>
          <p:nvPr>
            <p:extLst>
              <p:ext uri="{D42A27DB-BD31-4B8C-83A1-F6EECF244321}">
                <p14:modId xmlns:p14="http://schemas.microsoft.com/office/powerpoint/2010/main" val="224835959"/>
              </p:ext>
            </p:extLst>
          </p:nvPr>
        </p:nvGraphicFramePr>
        <p:xfrm>
          <a:off x="4067175" y="2204864"/>
          <a:ext cx="4911725" cy="2376488"/>
        </p:xfrm>
        <a:graphic>
          <a:graphicData uri="http://schemas.openxmlformats.org/presentationml/2006/ole">
            <mc:AlternateContent xmlns:mc="http://schemas.openxmlformats.org/markup-compatibility/2006">
              <mc:Choice xmlns:v="urn:schemas-microsoft-com:vml" Requires="v">
                <p:oleObj name="Visio" r:id="rId3" imgW="4161852" imgH="2017986" progId="Visio.Drawing.11">
                  <p:embed/>
                </p:oleObj>
              </mc:Choice>
              <mc:Fallback>
                <p:oleObj name="Visio" r:id="rId3" imgW="4161852" imgH="2017986" progId="Visio.Drawing.11">
                  <p:embed/>
                  <p:pic>
                    <p:nvPicPr>
                      <p:cNvPr id="16397" name="对象 2">
                        <a:extLst>
                          <a:ext uri="{FF2B5EF4-FFF2-40B4-BE49-F238E27FC236}">
                            <a16:creationId xmlns:a16="http://schemas.microsoft.com/office/drawing/2014/main" id="{BAE5613E-9A45-1180-E5A5-BF543F417A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175" y="2204864"/>
                        <a:ext cx="4911725"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9E9929E8-559D-C74E-B266-7870F931D94D}"/>
              </a:ext>
            </a:extLst>
          </p:cNvPr>
          <p:cNvSpPr txBox="1"/>
          <p:nvPr/>
        </p:nvSpPr>
        <p:spPr>
          <a:xfrm>
            <a:off x="144785" y="1268760"/>
            <a:ext cx="5112568" cy="4695388"/>
          </a:xfrm>
          <a:prstGeom prst="rect">
            <a:avLst/>
          </a:prstGeom>
          <a:noFill/>
        </p:spPr>
        <p:txBody>
          <a:bodyPr wrap="square" rtlCol="0">
            <a:spAutoFit/>
          </a:bodyPr>
          <a:lstStyle/>
          <a:p>
            <a:pPr>
              <a:lnSpc>
                <a:spcPct val="150000"/>
              </a:lnSpc>
              <a:spcBef>
                <a:spcPts val="0"/>
              </a:spcBef>
            </a:pPr>
            <a:r>
              <a:rPr lang="en-US" altLang="zh-CN" sz="2200" dirty="0"/>
              <a:t>2.2.2 HTTP</a:t>
            </a:r>
            <a:r>
              <a:rPr lang="zh-CN" altLang="en-US" sz="2200" dirty="0"/>
              <a:t>的工作机制</a:t>
            </a:r>
          </a:p>
          <a:p>
            <a:pPr marL="342900" indent="-342900">
              <a:lnSpc>
                <a:spcPct val="150000"/>
              </a:lnSpc>
              <a:buFont typeface="Wingdings" panose="05000000000000000000" pitchFamily="2" charset="2"/>
              <a:buChar char="p"/>
            </a:pPr>
            <a:r>
              <a:rPr lang="zh-CN" altLang="en-US" sz="2000" dirty="0"/>
              <a:t>非持续连接（</a:t>
            </a:r>
            <a:r>
              <a:rPr lang="en-US" altLang="zh-CN" sz="2000" dirty="0"/>
              <a:t>HTTP1.0</a:t>
            </a:r>
            <a:r>
              <a:rPr lang="zh-CN" altLang="en-US" sz="2000" dirty="0"/>
              <a:t>）</a:t>
            </a:r>
          </a:p>
          <a:p>
            <a:pPr marL="800100" lvl="1" indent="-342900">
              <a:lnSpc>
                <a:spcPct val="150000"/>
              </a:lnSpc>
              <a:buFont typeface="Wingdings" panose="05000000000000000000" pitchFamily="2" charset="2"/>
              <a:buChar char="p"/>
            </a:pPr>
            <a:r>
              <a:rPr lang="zh-CN" altLang="en-US" sz="2000" b="0" dirty="0"/>
              <a:t>非持续连接每次请求</a:t>
            </a:r>
            <a:r>
              <a:rPr lang="en-US" altLang="zh-CN" sz="2000" b="0" dirty="0"/>
              <a:t>/</a:t>
            </a:r>
            <a:r>
              <a:rPr lang="zh-CN" altLang="en-US" sz="2000" b="0" dirty="0"/>
              <a:t>响应都要建立一次</a:t>
            </a:r>
            <a:r>
              <a:rPr lang="en-US" altLang="zh-CN" sz="2000" b="0" dirty="0"/>
              <a:t>TCP</a:t>
            </a:r>
            <a:r>
              <a:rPr lang="zh-CN" altLang="en-US" sz="2000" b="0" dirty="0"/>
              <a:t>连接</a:t>
            </a:r>
            <a:endParaRPr lang="en-US" altLang="zh-CN" sz="2000" b="0" dirty="0"/>
          </a:p>
          <a:p>
            <a:pPr marL="800100" lvl="1" indent="-342900">
              <a:lnSpc>
                <a:spcPct val="150000"/>
              </a:lnSpc>
              <a:buFont typeface="Wingdings" panose="05000000000000000000" pitchFamily="2" charset="2"/>
              <a:buChar char="p"/>
            </a:pPr>
            <a:endParaRPr lang="en-US" altLang="zh-CN" sz="2000" b="0" dirty="0"/>
          </a:p>
          <a:p>
            <a:pPr marL="800100" lvl="1" indent="-342900">
              <a:lnSpc>
                <a:spcPct val="150000"/>
              </a:lnSpc>
              <a:buFont typeface="Wingdings" panose="05000000000000000000" pitchFamily="2" charset="2"/>
              <a:buChar char="p"/>
            </a:pPr>
            <a:endParaRPr lang="en-US" altLang="zh-CN" sz="2000" dirty="0"/>
          </a:p>
          <a:p>
            <a:pPr marL="800100" lvl="1" indent="-342900">
              <a:lnSpc>
                <a:spcPct val="150000"/>
              </a:lnSpc>
              <a:buFont typeface="Wingdings" panose="05000000000000000000" pitchFamily="2" charset="2"/>
              <a:buChar char="p"/>
            </a:pPr>
            <a:endParaRPr lang="en-US" altLang="zh-CN" sz="2000" dirty="0"/>
          </a:p>
          <a:p>
            <a:pPr marL="800100" lvl="1" indent="-342900">
              <a:lnSpc>
                <a:spcPct val="150000"/>
              </a:lnSpc>
              <a:buFont typeface="Wingdings" panose="05000000000000000000" pitchFamily="2" charset="2"/>
              <a:buChar char="p"/>
            </a:pPr>
            <a:endParaRPr lang="en-US" altLang="zh-CN" sz="2000" dirty="0"/>
          </a:p>
          <a:p>
            <a:pPr marL="800100" lvl="1" indent="-342900">
              <a:lnSpc>
                <a:spcPct val="150000"/>
              </a:lnSpc>
              <a:buFont typeface="Wingdings" panose="05000000000000000000" pitchFamily="2" charset="2"/>
              <a:buChar char="p"/>
            </a:pPr>
            <a:r>
              <a:rPr lang="zh-CN" altLang="en-US" sz="2000" dirty="0"/>
              <a:t>缺点</a:t>
            </a:r>
            <a:r>
              <a:rPr lang="zh-CN" altLang="en-US" sz="2000" b="0" dirty="0"/>
              <a:t>：必须为每个请求对象建立和维护一个新的</a:t>
            </a:r>
            <a:r>
              <a:rPr lang="en-US" altLang="zh-CN" sz="2000" b="0" dirty="0"/>
              <a:t>TCP</a:t>
            </a:r>
            <a:r>
              <a:rPr lang="zh-CN" altLang="en-US" sz="2000" b="0" dirty="0"/>
              <a:t>连接</a:t>
            </a:r>
            <a:endParaRPr lang="en-US" altLang="zh-CN" sz="2000" b="0" dirty="0"/>
          </a:p>
        </p:txBody>
      </p:sp>
      <p:graphicFrame>
        <p:nvGraphicFramePr>
          <p:cNvPr id="14" name="Object 2">
            <a:extLst>
              <a:ext uri="{FF2B5EF4-FFF2-40B4-BE49-F238E27FC236}">
                <a16:creationId xmlns:a16="http://schemas.microsoft.com/office/drawing/2014/main" id="{62C8E5FF-F398-BF5E-6777-066C8B8697B9}"/>
              </a:ext>
            </a:extLst>
          </p:cNvPr>
          <p:cNvGraphicFramePr>
            <a:graphicFrameLocks noChangeAspect="1"/>
          </p:cNvGraphicFramePr>
          <p:nvPr/>
        </p:nvGraphicFramePr>
        <p:xfrm>
          <a:off x="5257353" y="620688"/>
          <a:ext cx="4067175" cy="6361113"/>
        </p:xfrm>
        <a:graphic>
          <a:graphicData uri="http://schemas.openxmlformats.org/presentationml/2006/ole">
            <mc:AlternateContent xmlns:mc="http://schemas.openxmlformats.org/markup-compatibility/2006">
              <mc:Choice xmlns:v="urn:schemas-microsoft-com:vml" Requires="v">
                <p:oleObj name="Visio" r:id="rId12" imgW="2946400" imgH="4584700" progId="Visio.Drawing.11">
                  <p:embed/>
                </p:oleObj>
              </mc:Choice>
              <mc:Fallback>
                <p:oleObj name="Visio" r:id="rId12" imgW="2946400" imgH="4584700" progId="Visio.Drawing.11">
                  <p:embed/>
                  <p:pic>
                    <p:nvPicPr>
                      <p:cNvPr id="14" name="Object 2">
                        <a:extLst>
                          <a:ext uri="{FF2B5EF4-FFF2-40B4-BE49-F238E27FC236}">
                            <a16:creationId xmlns:a16="http://schemas.microsoft.com/office/drawing/2014/main" id="{62C8E5FF-F398-BF5E-6777-066C8B8697B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57353" y="620688"/>
                        <a:ext cx="4067175" cy="636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文本框 3">
            <a:extLst>
              <a:ext uri="{FF2B5EF4-FFF2-40B4-BE49-F238E27FC236}">
                <a16:creationId xmlns:a16="http://schemas.microsoft.com/office/drawing/2014/main" id="{1F52FEF2-F5FC-20D5-66DD-6845A716D468}"/>
              </a:ext>
            </a:extLst>
          </p:cNvPr>
          <p:cNvSpPr txBox="1"/>
          <p:nvPr>
            <p:custDataLst>
              <p:tags r:id="rId2"/>
            </p:custDataLst>
          </p:nvPr>
        </p:nvSpPr>
        <p:spPr>
          <a:xfrm>
            <a:off x="899592" y="3212976"/>
            <a:ext cx="4320480" cy="1783085"/>
          </a:xfrm>
          <a:prstGeom prst="rect">
            <a:avLst/>
          </a:prstGeom>
          <a:noFill/>
        </p:spPr>
        <p:txBody>
          <a:bodyPr vert="horz" wrap="square" rtlCol="0" anchor="ctr" anchorCtr="0">
            <a:noAutofit/>
          </a:bodyPr>
          <a:lstStyle/>
          <a:p>
            <a:pPr>
              <a:lnSpc>
                <a:spcPct val="150000"/>
              </a:lnSpc>
            </a:pP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例如：一个网页包括一个</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HTML</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文件和</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105</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GIF</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图像文件（</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106</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个对象），那么浏览器一共建立</a:t>
            </a:r>
            <a:r>
              <a:rPr lang="zh-CN" altLang="en-US"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次</a:t>
            </a:r>
            <a:r>
              <a:rPr lang="zh-CN" altLang="en-US"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0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连接。</a:t>
            </a:r>
          </a:p>
        </p:txBody>
      </p:sp>
      <p:sp>
        <p:nvSpPr>
          <p:cNvPr id="5" name="矩形: 圆角 4">
            <a:extLst>
              <a:ext uri="{FF2B5EF4-FFF2-40B4-BE49-F238E27FC236}">
                <a16:creationId xmlns:a16="http://schemas.microsoft.com/office/drawing/2014/main" id="{324B674C-2F68-62F0-B486-553E700FF4EC}"/>
              </a:ext>
            </a:extLst>
          </p:cNvPr>
          <p:cNvSpPr/>
          <p:nvPr>
            <p:custDataLst>
              <p:tags r:id="rId3"/>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2" name="文本框 11">
            <a:extLst>
              <a:ext uri="{FF2B5EF4-FFF2-40B4-BE49-F238E27FC236}">
                <a16:creationId xmlns:a16="http://schemas.microsoft.com/office/drawing/2014/main" id="{BEB98F7E-068B-FC1E-4D3A-FB1116E81EBA}"/>
              </a:ext>
            </a:extLst>
          </p:cNvPr>
          <p:cNvSpPr txBox="1"/>
          <p:nvPr/>
        </p:nvSpPr>
        <p:spPr>
          <a:xfrm>
            <a:off x="323528" y="764704"/>
            <a:ext cx="4248472" cy="461665"/>
          </a:xfrm>
          <a:prstGeom prst="rect">
            <a:avLst/>
          </a:prstGeom>
          <a:noFill/>
        </p:spPr>
        <p:txBody>
          <a:bodyPr wrap="square" rtlCol="0">
            <a:spAutoFit/>
          </a:bodyPr>
          <a:lstStyle/>
          <a:p>
            <a:r>
              <a:rPr lang="en-US" altLang="zh-CN" sz="2400" dirty="0"/>
              <a:t>2.2 Web</a:t>
            </a:r>
            <a:r>
              <a:rPr lang="zh-CN" altLang="en-US" sz="2400" dirty="0"/>
              <a:t>服务与</a:t>
            </a:r>
            <a:r>
              <a:rPr lang="en-US" altLang="zh-CN" sz="2400" dirty="0"/>
              <a:t>HTTP</a:t>
            </a:r>
            <a:r>
              <a:rPr lang="zh-CN" altLang="en-US" sz="2400" dirty="0"/>
              <a:t>协议</a:t>
            </a:r>
          </a:p>
        </p:txBody>
      </p:sp>
      <p:grpSp>
        <p:nvGrpSpPr>
          <p:cNvPr id="10" name="组合 9">
            <a:extLst>
              <a:ext uri="{FF2B5EF4-FFF2-40B4-BE49-F238E27FC236}">
                <a16:creationId xmlns:a16="http://schemas.microsoft.com/office/drawing/2014/main" id="{12D141C6-5341-63C9-F979-33DEB6E5BD19}"/>
              </a:ext>
            </a:extLst>
          </p:cNvPr>
          <p:cNvGrpSpPr/>
          <p:nvPr>
            <p:custDataLst>
              <p:tags r:id="rId4"/>
            </p:custDataLst>
          </p:nvPr>
        </p:nvGrpSpPr>
        <p:grpSpPr>
          <a:xfrm>
            <a:off x="0" y="0"/>
            <a:ext cx="9144000" cy="635000"/>
            <a:chOff x="0" y="0"/>
            <a:chExt cx="9144000" cy="635000"/>
          </a:xfrm>
        </p:grpSpPr>
        <p:sp>
          <p:nvSpPr>
            <p:cNvPr id="6" name="TitleBackground">
              <a:extLst>
                <a:ext uri="{FF2B5EF4-FFF2-40B4-BE49-F238E27FC236}">
                  <a16:creationId xmlns:a16="http://schemas.microsoft.com/office/drawing/2014/main" id="{7C6B56DC-9E52-3968-EB3C-83305F44DBC0}"/>
                </a:ext>
              </a:extLst>
            </p:cNvPr>
            <p:cNvSpPr/>
            <p:nvPr>
              <p:custDataLst>
                <p:tags r:id="rId6"/>
              </p:custDataLst>
            </p:nvPr>
          </p:nvSpPr>
          <p:spPr>
            <a:xfrm>
              <a:off x="0" y="0"/>
              <a:ext cx="9144000" cy="635000"/>
            </a:xfrm>
            <a:prstGeom prst="rect">
              <a:avLst/>
            </a:prstGeom>
            <a:solidFill>
              <a:srgbClr val="F6F7F8"/>
            </a:solidFill>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94251D9A-AC5C-76E9-3076-A09A8BA824F3}"/>
                </a:ext>
              </a:extLst>
            </p:cNvPr>
            <p:cNvSpPr/>
            <p:nvPr>
              <p:custDataLst>
                <p:tags r:id="rId7"/>
              </p:custDataLst>
            </p:nvPr>
          </p:nvSpPr>
          <p:spPr>
            <a:xfrm>
              <a:off x="0" y="0"/>
              <a:ext cx="190500" cy="635000"/>
            </a:xfrm>
            <a:prstGeom prst="rect">
              <a:avLst/>
            </a:prstGeom>
            <a:solidFill>
              <a:srgbClr val="639EF4"/>
            </a:solidFill>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CC6D98E4-DDB4-1603-5FAD-3998D1B7C1FB}"/>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p>
          </p:txBody>
        </p:sp>
        <p:sp>
          <p:nvSpPr>
            <p:cNvPr id="9" name="TipText">
              <a:extLst>
                <a:ext uri="{FF2B5EF4-FFF2-40B4-BE49-F238E27FC236}">
                  <a16:creationId xmlns:a16="http://schemas.microsoft.com/office/drawing/2014/main" id="{9EC972E2-A668-0F6D-4A3E-8CA975E3A9C5}"/>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078EF88B-32E6-C51D-CB2F-034436657042}"/>
              </a:ext>
            </a:extLst>
          </p:cNvPr>
          <p:cNvPicPr>
            <a:picLocks/>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0764563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BLANK" val="[{&quot;num&quot;:1,&quot;caseSensitive&quot;:false,&quot;fuzzyMatch&quot;:false,&quot;Score&quot;:1.0,&quot;answers&quot;:[&quot;106&quot;]},{&quot;num&quot;:2,&quot;caseSensitive&quot;:false,&quot;fuzzyMatch&quot;:false,&quot;Score&quot;:1.0,&quot;answers&quot;:[&quot;TCP&quot;]}]"/>
  <p:tag name="PROBLEMSCORE" val="2.0"/>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Default Design">
  <a:themeElements>
    <a:clrScheme name="Default Design 3">
      <a:dk1>
        <a:srgbClr val="29698D"/>
      </a:dk1>
      <a:lt1>
        <a:srgbClr val="FFFFFF"/>
      </a:lt1>
      <a:dk2>
        <a:srgbClr val="000000"/>
      </a:dk2>
      <a:lt2>
        <a:srgbClr val="D6E1E2"/>
      </a:lt2>
      <a:accent1>
        <a:srgbClr val="0099CC"/>
      </a:accent1>
      <a:accent2>
        <a:srgbClr val="FF9900"/>
      </a:accent2>
      <a:accent3>
        <a:srgbClr val="FFFFFF"/>
      </a:accent3>
      <a:accent4>
        <a:srgbClr val="215978"/>
      </a:accent4>
      <a:accent5>
        <a:srgbClr val="AACAE2"/>
      </a:accent5>
      <a:accent6>
        <a:srgbClr val="E78A00"/>
      </a:accent6>
      <a:hlink>
        <a:srgbClr val="669900"/>
      </a:hlink>
      <a:folHlink>
        <a:srgbClr val="83A6A7"/>
      </a:folHlink>
    </a:clrScheme>
    <a:fontScheme name="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9698D"/>
        </a:dk1>
        <a:lt1>
          <a:srgbClr val="FFFFFF"/>
        </a:lt1>
        <a:dk2>
          <a:srgbClr val="000000"/>
        </a:dk2>
        <a:lt2>
          <a:srgbClr val="D6E1E2"/>
        </a:lt2>
        <a:accent1>
          <a:srgbClr val="FF5050"/>
        </a:accent1>
        <a:accent2>
          <a:srgbClr val="FF9933"/>
        </a:accent2>
        <a:accent3>
          <a:srgbClr val="FFFFFF"/>
        </a:accent3>
        <a:accent4>
          <a:srgbClr val="215978"/>
        </a:accent4>
        <a:accent5>
          <a:srgbClr val="FFB3B3"/>
        </a:accent5>
        <a:accent6>
          <a:srgbClr val="E78A2D"/>
        </a:accent6>
        <a:hlink>
          <a:srgbClr val="00CC99"/>
        </a:hlink>
        <a:folHlink>
          <a:srgbClr val="83A6A7"/>
        </a:folHlink>
      </a:clrScheme>
      <a:clrMap bg1="lt1" tx1="dk1" bg2="lt2" tx2="dk2" accent1="accent1" accent2="accent2" accent3="accent3" accent4="accent4" accent5="accent5" accent6="accent6" hlink="hlink" folHlink="folHlink"/>
    </a:extraClrScheme>
    <a:extraClrScheme>
      <a:clrScheme name="Default Design 2">
        <a:dk1>
          <a:srgbClr val="666699"/>
        </a:dk1>
        <a:lt1>
          <a:srgbClr val="FFFFFF"/>
        </a:lt1>
        <a:dk2>
          <a:srgbClr val="000000"/>
        </a:dk2>
        <a:lt2>
          <a:srgbClr val="F7F4D5"/>
        </a:lt2>
        <a:accent1>
          <a:srgbClr val="72B88E"/>
        </a:accent1>
        <a:accent2>
          <a:srgbClr val="917FC9"/>
        </a:accent2>
        <a:accent3>
          <a:srgbClr val="FFFFFF"/>
        </a:accent3>
        <a:accent4>
          <a:srgbClr val="565682"/>
        </a:accent4>
        <a:accent5>
          <a:srgbClr val="BCD8C6"/>
        </a:accent5>
        <a:accent6>
          <a:srgbClr val="8372B6"/>
        </a:accent6>
        <a:hlink>
          <a:srgbClr val="3197BB"/>
        </a:hlink>
        <a:folHlink>
          <a:srgbClr val="878FA5"/>
        </a:folHlink>
      </a:clrScheme>
      <a:clrMap bg1="lt1" tx1="dk1" bg2="lt2" tx2="dk2" accent1="accent1" accent2="accent2" accent3="accent3" accent4="accent4" accent5="accent5" accent6="accent6" hlink="hlink" folHlink="folHlink"/>
    </a:extraClrScheme>
    <a:extraClrScheme>
      <a:clrScheme name="Default Design 3">
        <a:dk1>
          <a:srgbClr val="29698D"/>
        </a:dk1>
        <a:lt1>
          <a:srgbClr val="FFFFFF"/>
        </a:lt1>
        <a:dk2>
          <a:srgbClr val="000000"/>
        </a:dk2>
        <a:lt2>
          <a:srgbClr val="D6E1E2"/>
        </a:lt2>
        <a:accent1>
          <a:srgbClr val="0099CC"/>
        </a:accent1>
        <a:accent2>
          <a:srgbClr val="FF9900"/>
        </a:accent2>
        <a:accent3>
          <a:srgbClr val="FFFFFF"/>
        </a:accent3>
        <a:accent4>
          <a:srgbClr val="215978"/>
        </a:accent4>
        <a:accent5>
          <a:srgbClr val="AACAE2"/>
        </a:accent5>
        <a:accent6>
          <a:srgbClr val="E78A00"/>
        </a:accent6>
        <a:hlink>
          <a:srgbClr val="669900"/>
        </a:hlink>
        <a:folHlink>
          <a:srgbClr val="83A6A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3321</TotalTime>
  <Words>6697</Words>
  <Application>Microsoft Office PowerPoint</Application>
  <PresentationFormat>全屏显示(4:3)</PresentationFormat>
  <Paragraphs>682</Paragraphs>
  <Slides>61</Slides>
  <Notes>53</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61</vt:i4>
      </vt:variant>
    </vt:vector>
  </HeadingPairs>
  <TitlesOfParts>
    <vt:vector size="75" baseType="lpstr">
      <vt:lpstr>PingFang SC</vt:lpstr>
      <vt:lpstr>楷体</vt:lpstr>
      <vt:lpstr>隶书</vt:lpstr>
      <vt:lpstr>宋体</vt:lpstr>
      <vt:lpstr>Microsoft Yahei</vt:lpstr>
      <vt:lpstr>Arial</vt:lpstr>
      <vt:lpstr>Calibri</vt:lpstr>
      <vt:lpstr>Goudy Old Style</vt:lpstr>
      <vt:lpstr>Times New Roman</vt:lpstr>
      <vt:lpstr>Verdana</vt:lpstr>
      <vt:lpstr>Wingdings</vt:lpstr>
      <vt:lpstr>Wingdings 2</vt:lpstr>
      <vt:lpstr>Default Design</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4.4 IPv6地址格式</vt:lpstr>
      <vt:lpstr>4.4 IPv6地址格式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计算机网络概论</dc:title>
  <dc:creator>Lunan</dc:creator>
  <cp:lastModifiedBy>王 曦</cp:lastModifiedBy>
  <cp:revision>141</cp:revision>
  <dcterms:created xsi:type="dcterms:W3CDTF">2010-10-28T01:18:57Z</dcterms:created>
  <dcterms:modified xsi:type="dcterms:W3CDTF">2023-06-24T07:29:12Z</dcterms:modified>
</cp:coreProperties>
</file>